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82" r:id="rId3"/>
    <p:sldId id="289" r:id="rId4"/>
    <p:sldId id="281" r:id="rId5"/>
    <p:sldId id="279" r:id="rId6"/>
    <p:sldId id="280" r:id="rId7"/>
    <p:sldId id="261" r:id="rId8"/>
    <p:sldId id="257" r:id="rId9"/>
    <p:sldId id="270" r:id="rId10"/>
    <p:sldId id="271" r:id="rId11"/>
    <p:sldId id="283" r:id="rId12"/>
    <p:sldId id="259" r:id="rId13"/>
    <p:sldId id="260" r:id="rId14"/>
    <p:sldId id="284" r:id="rId15"/>
    <p:sldId id="285" r:id="rId16"/>
    <p:sldId id="269" r:id="rId17"/>
    <p:sldId id="262" r:id="rId18"/>
    <p:sldId id="263" r:id="rId19"/>
    <p:sldId id="264" r:id="rId20"/>
    <p:sldId id="287" r:id="rId21"/>
    <p:sldId id="286" r:id="rId22"/>
    <p:sldId id="290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0AEAFB-22D0-55CC-A1C5-520581BD0C46}" v="115" dt="2025-08-13T03:42:19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4"/>
    <p:restoredTop sz="96327"/>
  </p:normalViewPr>
  <p:slideViewPr>
    <p:cSldViewPr snapToGrid="0">
      <p:cViewPr varScale="1">
        <p:scale>
          <a:sx n="86" d="100"/>
          <a:sy n="86" d="100"/>
        </p:scale>
        <p:origin x="22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a Liang" userId="48c4f9cb38db77c8" providerId="LiveId" clId="{378A6386-DC86-9940-8F8A-667C3F1DAA18}"/>
    <pc:docChg chg="undo custSel addSld delSld modSld sldOrd">
      <pc:chgData name="Lama Liang" userId="48c4f9cb38db77c8" providerId="LiveId" clId="{378A6386-DC86-9940-8F8A-667C3F1DAA18}" dt="2025-03-03T07:30:34.127" v="4447" actId="20577"/>
      <pc:docMkLst>
        <pc:docMk/>
      </pc:docMkLst>
      <pc:sldChg chg="ord">
        <pc:chgData name="Lama Liang" userId="48c4f9cb38db77c8" providerId="LiveId" clId="{378A6386-DC86-9940-8F8A-667C3F1DAA18}" dt="2025-03-02T06:18:50.276" v="972" actId="20578"/>
        <pc:sldMkLst>
          <pc:docMk/>
          <pc:sldMk cId="2929770211" sldId="257"/>
        </pc:sldMkLst>
      </pc:sldChg>
      <pc:sldChg chg="modSp mod">
        <pc:chgData name="Lama Liang" userId="48c4f9cb38db77c8" providerId="LiveId" clId="{378A6386-DC86-9940-8F8A-667C3F1DAA18}" dt="2025-02-24T02:56:36.941" v="81" actId="20577"/>
        <pc:sldMkLst>
          <pc:docMk/>
          <pc:sldMk cId="4013946136" sldId="258"/>
        </pc:sldMkLst>
      </pc:sldChg>
      <pc:sldChg chg="addSp delSp modSp add mod ord">
        <pc:chgData name="Lama Liang" userId="48c4f9cb38db77c8" providerId="LiveId" clId="{378A6386-DC86-9940-8F8A-667C3F1DAA18}" dt="2025-03-02T06:16:43.745" v="968" actId="478"/>
        <pc:sldMkLst>
          <pc:docMk/>
          <pc:sldMk cId="3133352135" sldId="259"/>
        </pc:sldMkLst>
      </pc:sldChg>
      <pc:sldChg chg="modSp mod ord">
        <pc:chgData name="Lama Liang" userId="48c4f9cb38db77c8" providerId="LiveId" clId="{378A6386-DC86-9940-8F8A-667C3F1DAA18}" dt="2025-03-02T06:13:45.439" v="948" actId="20578"/>
        <pc:sldMkLst>
          <pc:docMk/>
          <pc:sldMk cId="2283682519" sldId="260"/>
        </pc:sldMkLst>
      </pc:sldChg>
      <pc:sldChg chg="addSp delSp modSp mod ord modAnim">
        <pc:chgData name="Lama Liang" userId="48c4f9cb38db77c8" providerId="LiveId" clId="{378A6386-DC86-9940-8F8A-667C3F1DAA18}" dt="2025-03-03T02:18:51.932" v="4170" actId="20577"/>
        <pc:sldMkLst>
          <pc:docMk/>
          <pc:sldMk cId="1752513618" sldId="261"/>
        </pc:sldMkLst>
      </pc:sldChg>
      <pc:sldChg chg="add del">
        <pc:chgData name="Lama Liang" userId="48c4f9cb38db77c8" providerId="LiveId" clId="{378A6386-DC86-9940-8F8A-667C3F1DAA18}" dt="2025-03-02T05:04:29.107" v="377" actId="2696"/>
        <pc:sldMkLst>
          <pc:docMk/>
          <pc:sldMk cId="4123530806" sldId="265"/>
        </pc:sldMkLst>
      </pc:sldChg>
      <pc:sldChg chg="del">
        <pc:chgData name="Lama Liang" userId="48c4f9cb38db77c8" providerId="LiveId" clId="{378A6386-DC86-9940-8F8A-667C3F1DAA18}" dt="2025-03-02T07:28:00.419" v="3193" actId="2696"/>
        <pc:sldMkLst>
          <pc:docMk/>
          <pc:sldMk cId="3447525225" sldId="267"/>
        </pc:sldMkLst>
      </pc:sldChg>
      <pc:sldChg chg="add del">
        <pc:chgData name="Lama Liang" userId="48c4f9cb38db77c8" providerId="LiveId" clId="{378A6386-DC86-9940-8F8A-667C3F1DAA18}" dt="2025-03-02T05:04:38.806" v="379" actId="2696"/>
        <pc:sldMkLst>
          <pc:docMk/>
          <pc:sldMk cId="2831418017" sldId="268"/>
        </pc:sldMkLst>
      </pc:sldChg>
      <pc:sldChg chg="ord">
        <pc:chgData name="Lama Liang" userId="48c4f9cb38db77c8" providerId="LiveId" clId="{378A6386-DC86-9940-8F8A-667C3F1DAA18}" dt="2025-03-02T06:19:31.876" v="973" actId="20578"/>
        <pc:sldMkLst>
          <pc:docMk/>
          <pc:sldMk cId="3433211437" sldId="270"/>
        </pc:sldMkLst>
      </pc:sldChg>
      <pc:sldChg chg="ord">
        <pc:chgData name="Lama Liang" userId="48c4f9cb38db77c8" providerId="LiveId" clId="{378A6386-DC86-9940-8F8A-667C3F1DAA18}" dt="2025-03-02T06:18:40.357" v="971" actId="20578"/>
        <pc:sldMkLst>
          <pc:docMk/>
          <pc:sldMk cId="731626053" sldId="271"/>
        </pc:sldMkLst>
      </pc:sldChg>
      <pc:sldChg chg="del">
        <pc:chgData name="Lama Liang" userId="48c4f9cb38db77c8" providerId="LiveId" clId="{378A6386-DC86-9940-8F8A-667C3F1DAA18}" dt="2025-03-02T07:27:56.466" v="3191" actId="2696"/>
        <pc:sldMkLst>
          <pc:docMk/>
          <pc:sldMk cId="2799248884" sldId="272"/>
        </pc:sldMkLst>
      </pc:sldChg>
      <pc:sldChg chg="del">
        <pc:chgData name="Lama Liang" userId="48c4f9cb38db77c8" providerId="LiveId" clId="{378A6386-DC86-9940-8F8A-667C3F1DAA18}" dt="2025-03-02T07:27:59.252" v="3192" actId="2696"/>
        <pc:sldMkLst>
          <pc:docMk/>
          <pc:sldMk cId="3587573231" sldId="276"/>
        </pc:sldMkLst>
      </pc:sldChg>
      <pc:sldChg chg="del">
        <pc:chgData name="Lama Liang" userId="48c4f9cb38db77c8" providerId="LiveId" clId="{378A6386-DC86-9940-8F8A-667C3F1DAA18}" dt="2025-03-02T07:22:32.249" v="3115" actId="2696"/>
        <pc:sldMkLst>
          <pc:docMk/>
          <pc:sldMk cId="2576690018" sldId="277"/>
        </pc:sldMkLst>
      </pc:sldChg>
      <pc:sldChg chg="del">
        <pc:chgData name="Lama Liang" userId="48c4f9cb38db77c8" providerId="LiveId" clId="{378A6386-DC86-9940-8F8A-667C3F1DAA18}" dt="2025-03-02T07:22:30.317" v="3114" actId="2696"/>
        <pc:sldMkLst>
          <pc:docMk/>
          <pc:sldMk cId="1198681491" sldId="278"/>
        </pc:sldMkLst>
      </pc:sldChg>
      <pc:sldChg chg="add del">
        <pc:chgData name="Lama Liang" userId="48c4f9cb38db77c8" providerId="LiveId" clId="{378A6386-DC86-9940-8F8A-667C3F1DAA18}" dt="2025-02-24T03:01:31.824" v="90" actId="2696"/>
        <pc:sldMkLst>
          <pc:docMk/>
          <pc:sldMk cId="165832673" sldId="279"/>
        </pc:sldMkLst>
      </pc:sldChg>
      <pc:sldChg chg="addSp delSp modSp add mod">
        <pc:chgData name="Lama Liang" userId="48c4f9cb38db77c8" providerId="LiveId" clId="{378A6386-DC86-9940-8F8A-667C3F1DAA18}" dt="2025-02-24T06:22:49.442" v="366" actId="14100"/>
        <pc:sldMkLst>
          <pc:docMk/>
          <pc:sldMk cId="3315993398" sldId="279"/>
        </pc:sldMkLst>
      </pc:sldChg>
      <pc:sldChg chg="addSp delSp modSp add mod">
        <pc:chgData name="Lama Liang" userId="48c4f9cb38db77c8" providerId="LiveId" clId="{378A6386-DC86-9940-8F8A-667C3F1DAA18}" dt="2025-02-24T06:52:28.617" v="369" actId="21"/>
        <pc:sldMkLst>
          <pc:docMk/>
          <pc:sldMk cId="2730389104" sldId="280"/>
        </pc:sldMkLst>
      </pc:sldChg>
      <pc:sldChg chg="addSp modSp new del mod">
        <pc:chgData name="Lama Liang" userId="48c4f9cb38db77c8" providerId="LiveId" clId="{378A6386-DC86-9940-8F8A-667C3F1DAA18}" dt="2025-03-02T05:04:36.609" v="378" actId="2696"/>
        <pc:sldMkLst>
          <pc:docMk/>
          <pc:sldMk cId="1209941484" sldId="281"/>
        </pc:sldMkLst>
      </pc:sldChg>
      <pc:sldChg chg="addSp modSp new mod ord">
        <pc:chgData name="Lama Liang" userId="48c4f9cb38db77c8" providerId="LiveId" clId="{378A6386-DC86-9940-8F8A-667C3F1DAA18}" dt="2025-03-02T08:08:13.338" v="3418" actId="113"/>
        <pc:sldMkLst>
          <pc:docMk/>
          <pc:sldMk cId="2222640849" sldId="281"/>
        </pc:sldMkLst>
      </pc:sldChg>
      <pc:sldChg chg="add ord">
        <pc:chgData name="Lama Liang" userId="48c4f9cb38db77c8" providerId="LiveId" clId="{378A6386-DC86-9940-8F8A-667C3F1DAA18}" dt="2025-03-02T06:13:39.372" v="945" actId="20578"/>
        <pc:sldMkLst>
          <pc:docMk/>
          <pc:sldMk cId="3297717494" sldId="282"/>
        </pc:sldMkLst>
      </pc:sldChg>
      <pc:sldChg chg="addSp delSp modSp add mod ord">
        <pc:chgData name="Lama Liang" userId="48c4f9cb38db77c8" providerId="LiveId" clId="{378A6386-DC86-9940-8F8A-667C3F1DAA18}" dt="2025-03-02T06:16:47.477" v="969" actId="478"/>
        <pc:sldMkLst>
          <pc:docMk/>
          <pc:sldMk cId="1826014127" sldId="283"/>
        </pc:sldMkLst>
      </pc:sldChg>
      <pc:sldChg chg="addSp delSp modSp new mod modAnim">
        <pc:chgData name="Lama Liang" userId="48c4f9cb38db77c8" providerId="LiveId" clId="{378A6386-DC86-9940-8F8A-667C3F1DAA18}" dt="2025-03-02T06:34:44.752" v="1480"/>
        <pc:sldMkLst>
          <pc:docMk/>
          <pc:sldMk cId="3019009654" sldId="284"/>
        </pc:sldMkLst>
      </pc:sldChg>
      <pc:sldChg chg="addSp delSp modSp new mod">
        <pc:chgData name="Lama Liang" userId="48c4f9cb38db77c8" providerId="LiveId" clId="{378A6386-DC86-9940-8F8A-667C3F1DAA18}" dt="2025-03-02T06:52:29.477" v="1966" actId="1035"/>
        <pc:sldMkLst>
          <pc:docMk/>
          <pc:sldMk cId="2622684470" sldId="285"/>
        </pc:sldMkLst>
      </pc:sldChg>
      <pc:sldChg chg="addSp delSp modSp new mod">
        <pc:chgData name="Lama Liang" userId="48c4f9cb38db77c8" providerId="LiveId" clId="{378A6386-DC86-9940-8F8A-667C3F1DAA18}" dt="2025-03-03T07:10:58.715" v="4304" actId="20577"/>
        <pc:sldMkLst>
          <pc:docMk/>
          <pc:sldMk cId="2152918636" sldId="286"/>
        </pc:sldMkLst>
      </pc:sldChg>
      <pc:sldChg chg="addSp delSp modSp add mod">
        <pc:chgData name="Lama Liang" userId="48c4f9cb38db77c8" providerId="LiveId" clId="{378A6386-DC86-9940-8F8A-667C3F1DAA18}" dt="2025-03-02T08:31:29.586" v="4029" actId="1076"/>
        <pc:sldMkLst>
          <pc:docMk/>
          <pc:sldMk cId="1652997677" sldId="287"/>
        </pc:sldMkLst>
      </pc:sldChg>
      <pc:sldChg chg="addSp modSp new mod">
        <pc:chgData name="Lama Liang" userId="48c4f9cb38db77c8" providerId="LiveId" clId="{378A6386-DC86-9940-8F8A-667C3F1DAA18}" dt="2025-03-03T07:30:11.910" v="4406" actId="20577"/>
        <pc:sldMkLst>
          <pc:docMk/>
          <pc:sldMk cId="3757879048" sldId="288"/>
        </pc:sldMkLst>
      </pc:sldChg>
      <pc:sldChg chg="delSp add mod delAnim">
        <pc:chgData name="Lama Liang" userId="48c4f9cb38db77c8" providerId="LiveId" clId="{378A6386-DC86-9940-8F8A-667C3F1DAA18}" dt="2025-03-03T02:17:52.348" v="4133" actId="478"/>
        <pc:sldMkLst>
          <pc:docMk/>
          <pc:sldMk cId="79570616" sldId="289"/>
        </pc:sldMkLst>
      </pc:sldChg>
      <pc:sldChg chg="modSp add mod">
        <pc:chgData name="Lama Liang" userId="48c4f9cb38db77c8" providerId="LiveId" clId="{378A6386-DC86-9940-8F8A-667C3F1DAA18}" dt="2025-03-03T07:30:34.127" v="4447" actId="20577"/>
        <pc:sldMkLst>
          <pc:docMk/>
          <pc:sldMk cId="3739097051" sldId="290"/>
        </pc:sldMkLst>
      </pc:sldChg>
    </pc:docChg>
  </pc:docChgLst>
  <pc:docChgLst>
    <pc:chgData name="Lama Liang" userId="48c4f9cb38db77c8" providerId="LiveId" clId="{DF0AEAFB-22D0-55CC-A1C5-520581BD0C46}"/>
    <pc:docChg chg="undo custSel delSld modSld sldOrd">
      <pc:chgData name="Lama Liang" userId="48c4f9cb38db77c8" providerId="LiveId" clId="{DF0AEAFB-22D0-55CC-A1C5-520581BD0C46}" dt="2025-08-13T03:44:57.983" v="2799" actId="1076"/>
      <pc:docMkLst>
        <pc:docMk/>
      </pc:docMkLst>
      <pc:sldChg chg="ord">
        <pc:chgData name="Lama Liang" userId="48c4f9cb38db77c8" providerId="LiveId" clId="{DF0AEAFB-22D0-55CC-A1C5-520581BD0C46}" dt="2025-08-13T02:46:07.752" v="2234" actId="20578"/>
        <pc:sldMkLst>
          <pc:docMk/>
          <pc:sldMk cId="2929770211" sldId="257"/>
        </pc:sldMkLst>
      </pc:sldChg>
      <pc:sldChg chg="modSp mod">
        <pc:chgData name="Lama Liang" userId="48c4f9cb38db77c8" providerId="LiveId" clId="{DF0AEAFB-22D0-55CC-A1C5-520581BD0C46}" dt="2025-08-12T16:55:26.982" v="54" actId="20577"/>
        <pc:sldMkLst>
          <pc:docMk/>
          <pc:sldMk cId="4013946136" sldId="258"/>
        </pc:sldMkLst>
        <pc:spChg chg="mod">
          <ac:chgData name="Lama Liang" userId="48c4f9cb38db77c8" providerId="LiveId" clId="{DF0AEAFB-22D0-55CC-A1C5-520581BD0C46}" dt="2025-08-12T16:55:03.149" v="4" actId="20577"/>
          <ac:spMkLst>
            <pc:docMk/>
            <pc:sldMk cId="4013946136" sldId="258"/>
            <ac:spMk id="2" creationId="{2E5200C4-3A70-2CCE-CD2D-49C9C8B9D731}"/>
          </ac:spMkLst>
        </pc:spChg>
        <pc:spChg chg="mod">
          <ac:chgData name="Lama Liang" userId="48c4f9cb38db77c8" providerId="LiveId" clId="{DF0AEAFB-22D0-55CC-A1C5-520581BD0C46}" dt="2025-08-12T16:55:26.982" v="54" actId="20577"/>
          <ac:spMkLst>
            <pc:docMk/>
            <pc:sldMk cId="4013946136" sldId="258"/>
            <ac:spMk id="3" creationId="{A325594A-4136-5301-F66B-38E1F7F9DDB1}"/>
          </ac:spMkLst>
        </pc:spChg>
      </pc:sldChg>
      <pc:sldChg chg="modSp mod ord modAnim">
        <pc:chgData name="Lama Liang" userId="48c4f9cb38db77c8" providerId="LiveId" clId="{DF0AEAFB-22D0-55CC-A1C5-520581BD0C46}" dt="2025-08-13T03:42:19.470" v="2795"/>
        <pc:sldMkLst>
          <pc:docMk/>
          <pc:sldMk cId="1752513618" sldId="261"/>
        </pc:sldMkLst>
        <pc:spChg chg="mod">
          <ac:chgData name="Lama Liang" userId="48c4f9cb38db77c8" providerId="LiveId" clId="{DF0AEAFB-22D0-55CC-A1C5-520581BD0C46}" dt="2025-08-13T02:46:41.030" v="2267" actId="20577"/>
          <ac:spMkLst>
            <pc:docMk/>
            <pc:sldMk cId="1752513618" sldId="261"/>
            <ac:spMk id="5" creationId="{4B0DC731-493B-0B4C-DA81-1AA9C2B12708}"/>
          </ac:spMkLst>
        </pc:spChg>
        <pc:spChg chg="mod">
          <ac:chgData name="Lama Liang" userId="48c4f9cb38db77c8" providerId="LiveId" clId="{DF0AEAFB-22D0-55CC-A1C5-520581BD0C46}" dt="2025-08-13T02:49:17.649" v="2270" actId="1035"/>
          <ac:spMkLst>
            <pc:docMk/>
            <pc:sldMk cId="1752513618" sldId="261"/>
            <ac:spMk id="7" creationId="{A484B5EA-32F9-6227-3CDB-C3AF5F73334E}"/>
          </ac:spMkLst>
        </pc:spChg>
      </pc:sldChg>
      <pc:sldChg chg="addSp delSp modSp mod">
        <pc:chgData name="Lama Liang" userId="48c4f9cb38db77c8" providerId="LiveId" clId="{DF0AEAFB-22D0-55CC-A1C5-520581BD0C46}" dt="2025-08-13T03:44:57.983" v="2799" actId="1076"/>
        <pc:sldMkLst>
          <pc:docMk/>
          <pc:sldMk cId="3649123046" sldId="264"/>
        </pc:sldMkLst>
        <pc:spChg chg="mod">
          <ac:chgData name="Lama Liang" userId="48c4f9cb38db77c8" providerId="LiveId" clId="{DF0AEAFB-22D0-55CC-A1C5-520581BD0C46}" dt="2025-08-12T17:04:47.740" v="55"/>
          <ac:spMkLst>
            <pc:docMk/>
            <pc:sldMk cId="3649123046" sldId="264"/>
            <ac:spMk id="3" creationId="{A7812C37-5314-7A52-4FA1-95BF9D6E9AF7}"/>
          </ac:spMkLst>
        </pc:spChg>
        <pc:spChg chg="mod">
          <ac:chgData name="Lama Liang" userId="48c4f9cb38db77c8" providerId="LiveId" clId="{DF0AEAFB-22D0-55CC-A1C5-520581BD0C46}" dt="2025-08-13T03:44:57.983" v="2799" actId="1076"/>
          <ac:spMkLst>
            <pc:docMk/>
            <pc:sldMk cId="3649123046" sldId="264"/>
            <ac:spMk id="6" creationId="{98B44907-A3C2-602F-0D84-53F205604D56}"/>
          </ac:spMkLst>
        </pc:spChg>
        <pc:picChg chg="add mod">
          <ac:chgData name="Lama Liang" userId="48c4f9cb38db77c8" providerId="LiveId" clId="{DF0AEAFB-22D0-55CC-A1C5-520581BD0C46}" dt="2025-08-12T17:08:25.904" v="61" actId="14100"/>
          <ac:picMkLst>
            <pc:docMk/>
            <pc:sldMk cId="3649123046" sldId="264"/>
            <ac:picMk id="2" creationId="{9F85ECAA-267C-1B1F-1BB3-428501ACD4F8}"/>
          </ac:picMkLst>
        </pc:picChg>
        <pc:picChg chg="del">
          <ac:chgData name="Lama Liang" userId="48c4f9cb38db77c8" providerId="LiveId" clId="{DF0AEAFB-22D0-55CC-A1C5-520581BD0C46}" dt="2025-08-12T17:07:58.783" v="56" actId="478"/>
          <ac:picMkLst>
            <pc:docMk/>
            <pc:sldMk cId="3649123046" sldId="264"/>
            <ac:picMk id="4" creationId="{9E7B77F7-E668-2314-AFAF-276A340B3F30}"/>
          </ac:picMkLst>
        </pc:picChg>
      </pc:sldChg>
      <pc:sldChg chg="ord">
        <pc:chgData name="Lama Liang" userId="48c4f9cb38db77c8" providerId="LiveId" clId="{DF0AEAFB-22D0-55CC-A1C5-520581BD0C46}" dt="2025-08-13T02:46:07.752" v="2234" actId="20578"/>
        <pc:sldMkLst>
          <pc:docMk/>
          <pc:sldMk cId="3433211437" sldId="270"/>
        </pc:sldMkLst>
      </pc:sldChg>
      <pc:sldChg chg="ord">
        <pc:chgData name="Lama Liang" userId="48c4f9cb38db77c8" providerId="LiveId" clId="{DF0AEAFB-22D0-55CC-A1C5-520581BD0C46}" dt="2025-08-13T02:46:07.752" v="2234" actId="20578"/>
        <pc:sldMkLst>
          <pc:docMk/>
          <pc:sldMk cId="731626053" sldId="271"/>
        </pc:sldMkLst>
      </pc:sldChg>
      <pc:sldChg chg="addSp delSp modSp mod ord">
        <pc:chgData name="Lama Liang" userId="48c4f9cb38db77c8" providerId="LiveId" clId="{DF0AEAFB-22D0-55CC-A1C5-520581BD0C46}" dt="2025-08-13T03:41:31.316" v="2793" actId="1076"/>
        <pc:sldMkLst>
          <pc:docMk/>
          <pc:sldMk cId="2222640849" sldId="281"/>
        </pc:sldMkLst>
        <pc:spChg chg="mod">
          <ac:chgData name="Lama Liang" userId="48c4f9cb38db77c8" providerId="LiveId" clId="{DF0AEAFB-22D0-55CC-A1C5-520581BD0C46}" dt="2025-08-13T02:59:56.041" v="2294" actId="14100"/>
          <ac:spMkLst>
            <pc:docMk/>
            <pc:sldMk cId="2222640849" sldId="281"/>
            <ac:spMk id="2" creationId="{483AC8DE-2AC7-5482-0B5D-F9E84F7E6BFC}"/>
          </ac:spMkLst>
        </pc:spChg>
        <pc:spChg chg="mod">
          <ac:chgData name="Lama Liang" userId="48c4f9cb38db77c8" providerId="LiveId" clId="{DF0AEAFB-22D0-55CC-A1C5-520581BD0C46}" dt="2025-08-13T02:59:56.041" v="2294" actId="14100"/>
          <ac:spMkLst>
            <pc:docMk/>
            <pc:sldMk cId="2222640849" sldId="281"/>
            <ac:spMk id="4" creationId="{233183D6-6FE8-2E9A-132D-38E06BDC1161}"/>
          </ac:spMkLst>
        </pc:spChg>
        <pc:spChg chg="mod">
          <ac:chgData name="Lama Liang" userId="48c4f9cb38db77c8" providerId="LiveId" clId="{DF0AEAFB-22D0-55CC-A1C5-520581BD0C46}" dt="2025-08-13T03:41:31.316" v="2793" actId="1076"/>
          <ac:spMkLst>
            <pc:docMk/>
            <pc:sldMk cId="2222640849" sldId="281"/>
            <ac:spMk id="6" creationId="{8EDC5A33-03EA-D21D-D86A-5394B98106A8}"/>
          </ac:spMkLst>
        </pc:spChg>
        <pc:spChg chg="mod">
          <ac:chgData name="Lama Liang" userId="48c4f9cb38db77c8" providerId="LiveId" clId="{DF0AEAFB-22D0-55CC-A1C5-520581BD0C46}" dt="2025-08-13T03:20:23.550" v="2383" actId="1038"/>
          <ac:spMkLst>
            <pc:docMk/>
            <pc:sldMk cId="2222640849" sldId="281"/>
            <ac:spMk id="8" creationId="{FD0B25EC-84FA-9B69-FE8B-4D545BCBA99A}"/>
          </ac:spMkLst>
        </pc:spChg>
        <pc:spChg chg="mod">
          <ac:chgData name="Lama Liang" userId="48c4f9cb38db77c8" providerId="LiveId" clId="{DF0AEAFB-22D0-55CC-A1C5-520581BD0C46}" dt="2025-08-13T03:20:30.985" v="2411" actId="1035"/>
          <ac:spMkLst>
            <pc:docMk/>
            <pc:sldMk cId="2222640849" sldId="281"/>
            <ac:spMk id="9" creationId="{BA7A9CAF-F154-1AC2-D976-A7BD1CF9ACB3}"/>
          </ac:spMkLst>
        </pc:spChg>
        <pc:picChg chg="add mod">
          <ac:chgData name="Lama Liang" userId="48c4f9cb38db77c8" providerId="LiveId" clId="{DF0AEAFB-22D0-55CC-A1C5-520581BD0C46}" dt="2025-08-13T03:41:27.082" v="2792" actId="1076"/>
          <ac:picMkLst>
            <pc:docMk/>
            <pc:sldMk cId="2222640849" sldId="281"/>
            <ac:picMk id="3" creationId="{DFEB1F30-ADD9-C11D-5C24-4423661169B3}"/>
          </ac:picMkLst>
        </pc:picChg>
        <pc:picChg chg="del mod">
          <ac:chgData name="Lama Liang" userId="48c4f9cb38db77c8" providerId="LiveId" clId="{DF0AEAFB-22D0-55CC-A1C5-520581BD0C46}" dt="2025-08-13T03:19:14.061" v="2320" actId="478"/>
          <ac:picMkLst>
            <pc:docMk/>
            <pc:sldMk cId="2222640849" sldId="281"/>
            <ac:picMk id="7" creationId="{5A4BDB9B-F6E3-7379-2BD2-9AFB5FBAE152}"/>
          </ac:picMkLst>
        </pc:picChg>
      </pc:sldChg>
      <pc:sldChg chg="ord">
        <pc:chgData name="Lama Liang" userId="48c4f9cb38db77c8" providerId="LiveId" clId="{DF0AEAFB-22D0-55CC-A1C5-520581BD0C46}" dt="2025-08-13T03:28:59.882" v="2481" actId="20578"/>
        <pc:sldMkLst>
          <pc:docMk/>
          <pc:sldMk cId="3297717494" sldId="282"/>
        </pc:sldMkLst>
      </pc:sldChg>
      <pc:sldChg chg="addSp delSp modSp mod">
        <pc:chgData name="Lama Liang" userId="48c4f9cb38db77c8" providerId="LiveId" clId="{DF0AEAFB-22D0-55CC-A1C5-520581BD0C46}" dt="2025-08-13T03:40:16.784" v="2750" actId="20577"/>
        <pc:sldMkLst>
          <pc:docMk/>
          <pc:sldMk cId="2152918636" sldId="286"/>
        </pc:sldMkLst>
        <pc:spChg chg="mod">
          <ac:chgData name="Lama Liang" userId="48c4f9cb38db77c8" providerId="LiveId" clId="{DF0AEAFB-22D0-55CC-A1C5-520581BD0C46}" dt="2025-08-13T03:40:16.784" v="2750" actId="20577"/>
          <ac:spMkLst>
            <pc:docMk/>
            <pc:sldMk cId="2152918636" sldId="286"/>
            <ac:spMk id="3" creationId="{01AEE883-055A-1B15-C3C2-611C5BD5FB96}"/>
          </ac:spMkLst>
        </pc:spChg>
        <pc:spChg chg="del">
          <ac:chgData name="Lama Liang" userId="48c4f9cb38db77c8" providerId="LiveId" clId="{DF0AEAFB-22D0-55CC-A1C5-520581BD0C46}" dt="2025-08-13T01:32:43.936" v="748" actId="21"/>
          <ac:spMkLst>
            <pc:docMk/>
            <pc:sldMk cId="2152918636" sldId="286"/>
            <ac:spMk id="4" creationId="{DDED751F-05F9-A93B-0759-65E77FAACE27}"/>
          </ac:spMkLst>
        </pc:spChg>
        <pc:spChg chg="add mod">
          <ac:chgData name="Lama Liang" userId="48c4f9cb38db77c8" providerId="LiveId" clId="{DF0AEAFB-22D0-55CC-A1C5-520581BD0C46}" dt="2025-08-13T01:58:18.559" v="1270" actId="20577"/>
          <ac:spMkLst>
            <pc:docMk/>
            <pc:sldMk cId="2152918636" sldId="286"/>
            <ac:spMk id="6" creationId="{2E907B3F-B87F-319C-90CB-8A41BF80073F}"/>
          </ac:spMkLst>
        </pc:spChg>
        <pc:picChg chg="add mod">
          <ac:chgData name="Lama Liang" userId="48c4f9cb38db77c8" providerId="LiveId" clId="{DF0AEAFB-22D0-55CC-A1C5-520581BD0C46}" dt="2025-08-13T02:03:05.968" v="1479" actId="1076"/>
          <ac:picMkLst>
            <pc:docMk/>
            <pc:sldMk cId="2152918636" sldId="286"/>
            <ac:picMk id="2" creationId="{FF630DE9-7271-EBE6-1C31-D2936D54C52C}"/>
          </ac:picMkLst>
        </pc:picChg>
        <pc:picChg chg="add del mod">
          <ac:chgData name="Lama Liang" userId="48c4f9cb38db77c8" providerId="LiveId" clId="{DF0AEAFB-22D0-55CC-A1C5-520581BD0C46}" dt="2025-08-13T02:14:40.318" v="1653" actId="478"/>
          <ac:picMkLst>
            <pc:docMk/>
            <pc:sldMk cId="2152918636" sldId="286"/>
            <ac:picMk id="5" creationId="{8EAEB4B3-571D-7182-9F26-757D7466C641}"/>
          </ac:picMkLst>
        </pc:picChg>
        <pc:picChg chg="add mod">
          <ac:chgData name="Lama Liang" userId="48c4f9cb38db77c8" providerId="LiveId" clId="{DF0AEAFB-22D0-55CC-A1C5-520581BD0C46}" dt="2025-08-13T02:13:55.251" v="1647"/>
          <ac:picMkLst>
            <pc:docMk/>
            <pc:sldMk cId="2152918636" sldId="286"/>
            <ac:picMk id="7" creationId="{A570EEB4-E1C1-76A2-74F6-0FD6E6EDB4F0}"/>
          </ac:picMkLst>
        </pc:picChg>
        <pc:picChg chg="add mod">
          <ac:chgData name="Lama Liang" userId="48c4f9cb38db77c8" providerId="LiveId" clId="{DF0AEAFB-22D0-55CC-A1C5-520581BD0C46}" dt="2025-08-13T02:14:47.100" v="1657" actId="1076"/>
          <ac:picMkLst>
            <pc:docMk/>
            <pc:sldMk cId="2152918636" sldId="286"/>
            <ac:picMk id="8" creationId="{9E33F8CB-C0D8-6883-50A2-34B835D1A52B}"/>
          </ac:picMkLst>
        </pc:picChg>
        <pc:picChg chg="del mod">
          <ac:chgData name="Lama Liang" userId="48c4f9cb38db77c8" providerId="LiveId" clId="{DF0AEAFB-22D0-55CC-A1C5-520581BD0C46}" dt="2025-08-13T01:37:21.509" v="825" actId="478"/>
          <ac:picMkLst>
            <pc:docMk/>
            <pc:sldMk cId="2152918636" sldId="286"/>
            <ac:picMk id="9" creationId="{2FE5DEE2-9ACC-45D1-67F7-D9746598D530}"/>
          </ac:picMkLst>
        </pc:picChg>
        <pc:picChg chg="del">
          <ac:chgData name="Lama Liang" userId="48c4f9cb38db77c8" providerId="LiveId" clId="{DF0AEAFB-22D0-55CC-A1C5-520581BD0C46}" dt="2025-08-13T01:32:43.936" v="748" actId="21"/>
          <ac:picMkLst>
            <pc:docMk/>
            <pc:sldMk cId="2152918636" sldId="286"/>
            <ac:picMk id="10" creationId="{ADE196BF-2CCC-D48F-B91D-C7E2E2B3E9B0}"/>
          </ac:picMkLst>
        </pc:picChg>
      </pc:sldChg>
      <pc:sldChg chg="addSp delSp modSp mod">
        <pc:chgData name="Lama Liang" userId="48c4f9cb38db77c8" providerId="LiveId" clId="{DF0AEAFB-22D0-55CC-A1C5-520581BD0C46}" dt="2025-08-13T02:02:53.506" v="1476" actId="2711"/>
        <pc:sldMkLst>
          <pc:docMk/>
          <pc:sldMk cId="1652997677" sldId="287"/>
        </pc:sldMkLst>
        <pc:spChg chg="mod">
          <ac:chgData name="Lama Liang" userId="48c4f9cb38db77c8" providerId="LiveId" clId="{DF0AEAFB-22D0-55CC-A1C5-520581BD0C46}" dt="2025-08-13T02:02:53.506" v="1476" actId="2711"/>
          <ac:spMkLst>
            <pc:docMk/>
            <pc:sldMk cId="1652997677" sldId="287"/>
            <ac:spMk id="2" creationId="{F717DC3E-3DB3-8488-D39F-A98401A7B48E}"/>
          </ac:spMkLst>
        </pc:spChg>
        <pc:spChg chg="mod">
          <ac:chgData name="Lama Liang" userId="48c4f9cb38db77c8" providerId="LiveId" clId="{DF0AEAFB-22D0-55CC-A1C5-520581BD0C46}" dt="2025-08-13T02:02:31.859" v="1473" actId="2711"/>
          <ac:spMkLst>
            <pc:docMk/>
            <pc:sldMk cId="1652997677" sldId="287"/>
            <ac:spMk id="5" creationId="{5BA37305-9EF7-E7FA-B2E6-AF1644F029B5}"/>
          </ac:spMkLst>
        </pc:spChg>
        <pc:spChg chg="mod">
          <ac:chgData name="Lama Liang" userId="48c4f9cb38db77c8" providerId="LiveId" clId="{DF0AEAFB-22D0-55CC-A1C5-520581BD0C46}" dt="2025-08-13T02:02:44.267" v="1475" actId="2711"/>
          <ac:spMkLst>
            <pc:docMk/>
            <pc:sldMk cId="1652997677" sldId="287"/>
            <ac:spMk id="6" creationId="{D0149C4B-ACAF-EEF7-6F5E-5E3FCA2852AF}"/>
          </ac:spMkLst>
        </pc:spChg>
        <pc:picChg chg="add del mod">
          <ac:chgData name="Lama Liang" userId="48c4f9cb38db77c8" providerId="LiveId" clId="{DF0AEAFB-22D0-55CC-A1C5-520581BD0C46}" dt="2025-08-13T01:39:20.426" v="837" actId="478"/>
          <ac:picMkLst>
            <pc:docMk/>
            <pc:sldMk cId="1652997677" sldId="287"/>
            <ac:picMk id="3" creationId="{76A04487-6333-2895-CF0C-E0A8CA8E1B22}"/>
          </ac:picMkLst>
        </pc:picChg>
        <pc:picChg chg="add mod">
          <ac:chgData name="Lama Liang" userId="48c4f9cb38db77c8" providerId="LiveId" clId="{DF0AEAFB-22D0-55CC-A1C5-520581BD0C46}" dt="2025-08-13T01:39:30.979" v="843" actId="1076"/>
          <ac:picMkLst>
            <pc:docMk/>
            <pc:sldMk cId="1652997677" sldId="287"/>
            <ac:picMk id="4" creationId="{9BCED3D8-6870-874A-2134-6E2D3AAF181A}"/>
          </ac:picMkLst>
        </pc:picChg>
        <pc:picChg chg="del">
          <ac:chgData name="Lama Liang" userId="48c4f9cb38db77c8" providerId="LiveId" clId="{DF0AEAFB-22D0-55CC-A1C5-520581BD0C46}" dt="2025-08-13T01:39:24.925" v="840" actId="478"/>
          <ac:picMkLst>
            <pc:docMk/>
            <pc:sldMk cId="1652997677" sldId="287"/>
            <ac:picMk id="10" creationId="{7B4A77D5-6FB3-1C94-6D4F-7B0AB69BC69C}"/>
          </ac:picMkLst>
        </pc:picChg>
      </pc:sldChg>
      <pc:sldChg chg="del">
        <pc:chgData name="Lama Liang" userId="48c4f9cb38db77c8" providerId="LiveId" clId="{DF0AEAFB-22D0-55CC-A1C5-520581BD0C46}" dt="2025-08-13T03:34:41.658" v="2482" actId="2696"/>
        <pc:sldMkLst>
          <pc:docMk/>
          <pc:sldMk cId="3757879048" sldId="288"/>
        </pc:sldMkLst>
      </pc:sldChg>
      <pc:sldChg chg="addSp delSp modSp mod modAnim">
        <pc:chgData name="Lama Liang" userId="48c4f9cb38db77c8" providerId="LiveId" clId="{DF0AEAFB-22D0-55CC-A1C5-520581BD0C46}" dt="2025-08-13T03:42:06.850" v="2794"/>
        <pc:sldMkLst>
          <pc:docMk/>
          <pc:sldMk cId="79570616" sldId="289"/>
        </pc:sldMkLst>
        <pc:spChg chg="add mod">
          <ac:chgData name="Lama Liang" userId="48c4f9cb38db77c8" providerId="LiveId" clId="{DF0AEAFB-22D0-55CC-A1C5-520581BD0C46}" dt="2025-08-13T02:34:36.539" v="1963" actId="20577"/>
          <ac:spMkLst>
            <pc:docMk/>
            <pc:sldMk cId="79570616" sldId="289"/>
            <ac:spMk id="2" creationId="{64A65E70-EB9A-49D0-6A37-87F49A901A9E}"/>
          </ac:spMkLst>
        </pc:spChg>
        <pc:spChg chg="add del mod">
          <ac:chgData name="Lama Liang" userId="48c4f9cb38db77c8" providerId="LiveId" clId="{DF0AEAFB-22D0-55CC-A1C5-520581BD0C46}" dt="2025-08-13T02:38:06.699" v="1968" actId="478"/>
          <ac:spMkLst>
            <pc:docMk/>
            <pc:sldMk cId="79570616" sldId="289"/>
            <ac:spMk id="3" creationId="{33229B93-44C9-4210-A71E-A7F4DF2C9788}"/>
          </ac:spMkLst>
        </pc:spChg>
        <pc:spChg chg="mod">
          <ac:chgData name="Lama Liang" userId="48c4f9cb38db77c8" providerId="LiveId" clId="{DF0AEAFB-22D0-55CC-A1C5-520581BD0C46}" dt="2025-08-13T02:27:55.191" v="1809" actId="404"/>
          <ac:spMkLst>
            <pc:docMk/>
            <pc:sldMk cId="79570616" sldId="289"/>
            <ac:spMk id="5" creationId="{F29B69CD-879A-21FC-AFF1-53DC736F006E}"/>
          </ac:spMkLst>
        </pc:spChg>
        <pc:spChg chg="mod">
          <ac:chgData name="Lama Liang" userId="48c4f9cb38db77c8" providerId="LiveId" clId="{DF0AEAFB-22D0-55CC-A1C5-520581BD0C46}" dt="2025-08-13T02:26:41.904" v="1801" actId="20577"/>
          <ac:spMkLst>
            <pc:docMk/>
            <pc:sldMk cId="79570616" sldId="289"/>
            <ac:spMk id="8" creationId="{BB6A381C-02D4-147F-CD02-1272E2BEC958}"/>
          </ac:spMkLst>
        </pc:spChg>
        <pc:spChg chg="add mod">
          <ac:chgData name="Lama Liang" userId="48c4f9cb38db77c8" providerId="LiveId" clId="{DF0AEAFB-22D0-55CC-A1C5-520581BD0C46}" dt="2025-08-13T02:39:22.394" v="1982" actId="1076"/>
          <ac:spMkLst>
            <pc:docMk/>
            <pc:sldMk cId="79570616" sldId="289"/>
            <ac:spMk id="9" creationId="{23E88798-C6CB-DF0A-911B-EFFD85500EF8}"/>
          </ac:spMkLst>
        </pc:spChg>
        <pc:spChg chg="add del mod">
          <ac:chgData name="Lama Liang" userId="48c4f9cb38db77c8" providerId="LiveId" clId="{DF0AEAFB-22D0-55CC-A1C5-520581BD0C46}" dt="2025-08-13T03:23:53.664" v="2412" actId="478"/>
          <ac:spMkLst>
            <pc:docMk/>
            <pc:sldMk cId="79570616" sldId="289"/>
            <ac:spMk id="10" creationId="{B605A22C-8047-A10C-1E6D-3AA80883FFCF}"/>
          </ac:spMkLst>
        </pc:spChg>
        <pc:spChg chg="add mod">
          <ac:chgData name="Lama Liang" userId="48c4f9cb38db77c8" providerId="LiveId" clId="{DF0AEAFB-22D0-55CC-A1C5-520581BD0C46}" dt="2025-08-13T03:28:24.497" v="2479" actId="1076"/>
          <ac:spMkLst>
            <pc:docMk/>
            <pc:sldMk cId="79570616" sldId="289"/>
            <ac:spMk id="11" creationId="{DC186CD3-8791-129E-0A77-A19AB55C4505}"/>
          </ac:spMkLst>
        </pc:spChg>
        <pc:picChg chg="add del mod">
          <ac:chgData name="Lama Liang" userId="48c4f9cb38db77c8" providerId="LiveId" clId="{DF0AEAFB-22D0-55CC-A1C5-520581BD0C46}" dt="2025-08-13T02:32:10.434" v="1843" actId="478"/>
          <ac:picMkLst>
            <pc:docMk/>
            <pc:sldMk cId="79570616" sldId="289"/>
            <ac:picMk id="4" creationId="{4287970F-F3CE-76D7-AB7C-4867BBAA0BA5}"/>
          </ac:picMkLst>
        </pc:picChg>
        <pc:picChg chg="add mod">
          <ac:chgData name="Lama Liang" userId="48c4f9cb38db77c8" providerId="LiveId" clId="{DF0AEAFB-22D0-55CC-A1C5-520581BD0C46}" dt="2025-08-13T02:38:14.179" v="1972" actId="1076"/>
          <ac:picMkLst>
            <pc:docMk/>
            <pc:sldMk cId="79570616" sldId="289"/>
            <ac:picMk id="6" creationId="{4CF1CBF1-EDAF-454D-6430-05EC1389BDAA}"/>
          </ac:picMkLst>
        </pc:picChg>
        <pc:picChg chg="add mod">
          <ac:chgData name="Lama Liang" userId="48c4f9cb38db77c8" providerId="LiveId" clId="{DF0AEAFB-22D0-55CC-A1C5-520581BD0C46}" dt="2025-08-13T02:38:19.858" v="1974" actId="1076"/>
          <ac:picMkLst>
            <pc:docMk/>
            <pc:sldMk cId="79570616" sldId="289"/>
            <ac:picMk id="7" creationId="{E7F95B04-4539-FA51-109D-D87C9187909A}"/>
          </ac:picMkLst>
        </pc:picChg>
      </pc:sldChg>
      <pc:sldChg chg="addSp delSp modSp mod">
        <pc:chgData name="Lama Liang" userId="48c4f9cb38db77c8" providerId="LiveId" clId="{DF0AEAFB-22D0-55CC-A1C5-520581BD0C46}" dt="2025-08-13T03:40:50.219" v="2789" actId="20577"/>
        <pc:sldMkLst>
          <pc:docMk/>
          <pc:sldMk cId="3739097051" sldId="290"/>
        </pc:sldMkLst>
        <pc:spChg chg="del mod">
          <ac:chgData name="Lama Liang" userId="48c4f9cb38db77c8" providerId="LiveId" clId="{DF0AEAFB-22D0-55CC-A1C5-520581BD0C46}" dt="2025-08-13T02:12:48.743" v="1643" actId="478"/>
          <ac:spMkLst>
            <pc:docMk/>
            <pc:sldMk cId="3739097051" sldId="290"/>
            <ac:spMk id="2" creationId="{1615E1C4-2AC6-94F6-1B1D-072C2344A2F5}"/>
          </ac:spMkLst>
        </pc:spChg>
        <pc:spChg chg="add mod">
          <ac:chgData name="Lama Liang" userId="48c4f9cb38db77c8" providerId="LiveId" clId="{DF0AEAFB-22D0-55CC-A1C5-520581BD0C46}" dt="2025-08-13T03:40:43.712" v="2766" actId="20577"/>
          <ac:spMkLst>
            <pc:docMk/>
            <pc:sldMk cId="3739097051" sldId="290"/>
            <ac:spMk id="3" creationId="{9673E988-3573-A16F-9B3F-6412E980B7BA}"/>
          </ac:spMkLst>
        </pc:spChg>
        <pc:spChg chg="add mod">
          <ac:chgData name="Lama Liang" userId="48c4f9cb38db77c8" providerId="LiveId" clId="{DF0AEAFB-22D0-55CC-A1C5-520581BD0C46}" dt="2025-08-13T03:38:31.425" v="2672" actId="108"/>
          <ac:spMkLst>
            <pc:docMk/>
            <pc:sldMk cId="3739097051" sldId="290"/>
            <ac:spMk id="7" creationId="{7C3989E5-CFE4-C93C-74DB-CA8E3793163E}"/>
          </ac:spMkLst>
        </pc:spChg>
        <pc:spChg chg="add mod">
          <ac:chgData name="Lama Liang" userId="48c4f9cb38db77c8" providerId="LiveId" clId="{DF0AEAFB-22D0-55CC-A1C5-520581BD0C46}" dt="2025-08-13T03:40:50.219" v="2789" actId="20577"/>
          <ac:spMkLst>
            <pc:docMk/>
            <pc:sldMk cId="3739097051" sldId="290"/>
            <ac:spMk id="9" creationId="{F0C5822C-D8C6-C434-BA7D-BC39E573AD39}"/>
          </ac:spMkLst>
        </pc:spChg>
        <pc:picChg chg="add del mod">
          <ac:chgData name="Lama Liang" userId="48c4f9cb38db77c8" providerId="LiveId" clId="{DF0AEAFB-22D0-55CC-A1C5-520581BD0C46}" dt="2025-08-13T02:12:19.952" v="1634" actId="478"/>
          <ac:picMkLst>
            <pc:docMk/>
            <pc:sldMk cId="3739097051" sldId="290"/>
            <ac:picMk id="4" creationId="{791F1614-1A65-0A5C-C50A-E2903A609C69}"/>
          </ac:picMkLst>
        </pc:picChg>
        <pc:picChg chg="add del mod">
          <ac:chgData name="Lama Liang" userId="48c4f9cb38db77c8" providerId="LiveId" clId="{DF0AEAFB-22D0-55CC-A1C5-520581BD0C46}" dt="2025-08-13T02:13:06.988" v="1644" actId="478"/>
          <ac:picMkLst>
            <pc:docMk/>
            <pc:sldMk cId="3739097051" sldId="290"/>
            <ac:picMk id="5" creationId="{D078C698-FC07-42D3-656E-A6ECFB666FD9}"/>
          </ac:picMkLst>
        </pc:picChg>
        <pc:picChg chg="add mod">
          <ac:chgData name="Lama Liang" userId="48c4f9cb38db77c8" providerId="LiveId" clId="{DF0AEAFB-22D0-55CC-A1C5-520581BD0C46}" dt="2025-08-13T03:35:14.645" v="2490" actId="14100"/>
          <ac:picMkLst>
            <pc:docMk/>
            <pc:sldMk cId="3739097051" sldId="290"/>
            <ac:picMk id="6" creationId="{2806CD5E-1932-69F3-FFC5-C25376656B3B}"/>
          </ac:picMkLst>
        </pc:picChg>
      </pc:sldChg>
    </pc:docChg>
  </pc:docChgLst>
  <pc:docChgLst>
    <pc:chgData name="Lama Liang" userId="48c4f9cb38db77c8" providerId="LiveId" clId="{89B772E4-1203-3640-A920-90B7949AF2C3}"/>
    <pc:docChg chg="undo custSel modSld">
      <pc:chgData name="Lama Liang" userId="48c4f9cb38db77c8" providerId="LiveId" clId="{89B772E4-1203-3640-A920-90B7949AF2C3}" dt="2025-07-05T04:16:32.810" v="2" actId="1076"/>
      <pc:docMkLst>
        <pc:docMk/>
      </pc:docMkLst>
      <pc:sldChg chg="modSp">
        <pc:chgData name="Lama Liang" userId="48c4f9cb38db77c8" providerId="LiveId" clId="{89B772E4-1203-3640-A920-90B7949AF2C3}" dt="2025-07-05T04:16:32.810" v="2" actId="1076"/>
        <pc:sldMkLst>
          <pc:docMk/>
          <pc:sldMk cId="3649123046" sldId="2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7019A-6A31-0B43-94CE-C50342F6EE81}" type="doc">
      <dgm:prSet loTypeId="urn:microsoft.com/office/officeart/2008/layout/HorizontalMultiLevelHierarchy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E1FED573-8BEA-444F-AD23-3DBC1919966D}">
      <dgm:prSet phldrT="[文字]"/>
      <dgm:spPr/>
      <dgm:t>
        <a:bodyPr/>
        <a:lstStyle/>
        <a:p>
          <a:r>
            <a:rPr lang="en-US" altLang="zh-TW">
              <a:latin typeface="Comic Sans MS" panose="030F0902030302020204" pitchFamily="66" charset="0"/>
            </a:rPr>
            <a:t>model output directory</a:t>
          </a:r>
          <a:endParaRPr lang="zh-TW" altLang="en-US">
            <a:latin typeface="Comic Sans MS" panose="030F0902030302020204" pitchFamily="66" charset="0"/>
          </a:endParaRPr>
        </a:p>
      </dgm:t>
    </dgm:pt>
    <dgm:pt modelId="{1410F2D4-6E13-204D-9FFE-19E5C0DF445D}" type="parTrans" cxnId="{F7CB6EE8-A170-8841-87B6-22F057EE53DD}">
      <dgm:prSet/>
      <dgm:spPr/>
      <dgm:t>
        <a:bodyPr/>
        <a:lstStyle/>
        <a:p>
          <a:endParaRPr lang="zh-TW" altLang="en-US"/>
        </a:p>
      </dgm:t>
    </dgm:pt>
    <dgm:pt modelId="{1D0B6F18-F0BA-EB49-AB98-B1D35DE1306B}" type="sibTrans" cxnId="{F7CB6EE8-A170-8841-87B6-22F057EE53DD}">
      <dgm:prSet/>
      <dgm:spPr/>
      <dgm:t>
        <a:bodyPr/>
        <a:lstStyle/>
        <a:p>
          <a:endParaRPr lang="zh-TW" altLang="en-US"/>
        </a:p>
      </dgm:t>
    </dgm:pt>
    <dgm:pt modelId="{16939BF6-ACF0-4241-911E-07CCC0B5EA22}">
      <dgm:prSet phldrT="[文字]" custT="1"/>
      <dgm:spPr/>
      <dgm:t>
        <a:bodyPr/>
        <a:lstStyle/>
        <a:p>
          <a:r>
            <a:rPr lang="en-US" altLang="zh-TW" sz="1800">
              <a:latin typeface="Comic Sans MS" panose="030F0902030302020204" pitchFamily="66" charset="0"/>
            </a:rPr>
            <a:t>atm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C85997F6-0418-4D46-8C0F-AA108B66B475}" type="parTrans" cxnId="{F9AEB4B9-0A10-8241-8C4D-81AB56EBD71F}">
      <dgm:prSet/>
      <dgm:spPr/>
      <dgm:t>
        <a:bodyPr/>
        <a:lstStyle/>
        <a:p>
          <a:endParaRPr lang="zh-TW" altLang="en-US"/>
        </a:p>
      </dgm:t>
    </dgm:pt>
    <dgm:pt modelId="{44DC80D5-DFB6-3049-9B24-85ED0CCD35AB}" type="sibTrans" cxnId="{F9AEB4B9-0A10-8241-8C4D-81AB56EBD71F}">
      <dgm:prSet/>
      <dgm:spPr/>
      <dgm:t>
        <a:bodyPr/>
        <a:lstStyle/>
        <a:p>
          <a:endParaRPr lang="zh-TW" altLang="en-US"/>
        </a:p>
      </dgm:t>
    </dgm:pt>
    <dgm:pt modelId="{6190F95F-EE49-0D4E-8459-63F0EEBA945B}">
      <dgm:prSet phldrT="[文字]" custT="1"/>
      <dgm:spPr/>
      <dgm:t>
        <a:bodyPr/>
        <a:lstStyle/>
        <a:p>
          <a:r>
            <a:rPr lang="en-US" altLang="zh-TW" sz="1800">
              <a:latin typeface="Comic Sans MS" panose="030F0902030302020204" pitchFamily="66" charset="0"/>
            </a:rPr>
            <a:t>cpl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FAE7EB9F-C3E2-C34B-9DC6-384A336CFE47}" type="parTrans" cxnId="{E4B3DDF1-B761-4F4F-9A08-0D8688EE9B12}">
      <dgm:prSet/>
      <dgm:spPr/>
      <dgm:t>
        <a:bodyPr/>
        <a:lstStyle/>
        <a:p>
          <a:endParaRPr lang="zh-TW" altLang="en-US"/>
        </a:p>
      </dgm:t>
    </dgm:pt>
    <dgm:pt modelId="{2AF982F6-E964-4147-A015-7A915D45CA70}" type="sibTrans" cxnId="{E4B3DDF1-B761-4F4F-9A08-0D8688EE9B12}">
      <dgm:prSet/>
      <dgm:spPr/>
      <dgm:t>
        <a:bodyPr/>
        <a:lstStyle/>
        <a:p>
          <a:endParaRPr lang="zh-TW" altLang="en-US"/>
        </a:p>
      </dgm:t>
    </dgm:pt>
    <dgm:pt modelId="{B2FAE483-F8DD-CA4D-BB0A-3C7B4FAB0A35}">
      <dgm:prSet phldrT="[文字]" custT="1"/>
      <dgm:spPr/>
      <dgm:t>
        <a:bodyPr/>
        <a:lstStyle/>
        <a:p>
          <a:r>
            <a:rPr lang="en-US" altLang="zh-TW" sz="1800">
              <a:latin typeface="Comic Sans MS" panose="030F0902030302020204" pitchFamily="66" charset="0"/>
            </a:rPr>
            <a:t>dart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6BC54793-042A-234C-B070-4D751741EE73}" type="parTrans" cxnId="{0F52054A-E666-8C4B-AA47-3E727C8F135C}">
      <dgm:prSet/>
      <dgm:spPr/>
      <dgm:t>
        <a:bodyPr/>
        <a:lstStyle/>
        <a:p>
          <a:endParaRPr lang="zh-TW" altLang="en-US"/>
        </a:p>
      </dgm:t>
    </dgm:pt>
    <dgm:pt modelId="{C8386215-30FE-1743-B474-2A76228BA322}" type="sibTrans" cxnId="{0F52054A-E666-8C4B-AA47-3E727C8F135C}">
      <dgm:prSet/>
      <dgm:spPr/>
      <dgm:t>
        <a:bodyPr/>
        <a:lstStyle/>
        <a:p>
          <a:endParaRPr lang="zh-TW" altLang="en-US"/>
        </a:p>
      </dgm:t>
    </dgm:pt>
    <dgm:pt modelId="{8246B30B-7C59-2742-9C9A-6679BD463D73}">
      <dgm:prSet phldrT="[文字]" custT="1"/>
      <dgm:spPr/>
      <dgm:t>
        <a:bodyPr/>
        <a:lstStyle/>
        <a:p>
          <a:r>
            <a:rPr lang="en-US" altLang="zh-TW" sz="1800">
              <a:latin typeface="Comic Sans MS" panose="030F0902030302020204" pitchFamily="66" charset="0"/>
            </a:rPr>
            <a:t>ice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9C4FB569-1EC8-6C48-BB87-6F1CDD2669BF}" type="parTrans" cxnId="{31924105-26AC-E849-850E-F442E97486F0}">
      <dgm:prSet/>
      <dgm:spPr/>
      <dgm:t>
        <a:bodyPr/>
        <a:lstStyle/>
        <a:p>
          <a:endParaRPr lang="zh-TW" altLang="en-US"/>
        </a:p>
      </dgm:t>
    </dgm:pt>
    <dgm:pt modelId="{11E45A1F-5591-9642-89E2-7165ED61AF69}" type="sibTrans" cxnId="{31924105-26AC-E849-850E-F442E97486F0}">
      <dgm:prSet/>
      <dgm:spPr/>
      <dgm:t>
        <a:bodyPr/>
        <a:lstStyle/>
        <a:p>
          <a:endParaRPr lang="zh-TW" altLang="en-US"/>
        </a:p>
      </dgm:t>
    </dgm:pt>
    <dgm:pt modelId="{61A930C9-4A3D-0448-8489-491A68C2C99C}">
      <dgm:prSet phldrT="[文字]" custT="1"/>
      <dgm:spPr/>
      <dgm:t>
        <a:bodyPr/>
        <a:lstStyle/>
        <a:p>
          <a:r>
            <a:rPr lang="en-US" altLang="zh-TW" sz="1800">
              <a:latin typeface="Comic Sans MS" panose="030F0902030302020204" pitchFamily="66" charset="0"/>
            </a:rPr>
            <a:t>lnd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4C219A6C-14F5-7243-96B9-13284EE671B8}" type="parTrans" cxnId="{85EC2BA1-5CB7-314A-BED6-6E8800F4F94F}">
      <dgm:prSet/>
      <dgm:spPr/>
      <dgm:t>
        <a:bodyPr/>
        <a:lstStyle/>
        <a:p>
          <a:endParaRPr lang="zh-TW" altLang="en-US"/>
        </a:p>
      </dgm:t>
    </dgm:pt>
    <dgm:pt modelId="{81446AB6-8311-264B-A1E3-1443FF4CEAB1}" type="sibTrans" cxnId="{85EC2BA1-5CB7-314A-BED6-6E8800F4F94F}">
      <dgm:prSet/>
      <dgm:spPr/>
      <dgm:t>
        <a:bodyPr/>
        <a:lstStyle/>
        <a:p>
          <a:endParaRPr lang="zh-TW" altLang="en-US"/>
        </a:p>
      </dgm:t>
    </dgm:pt>
    <dgm:pt modelId="{1E6515AA-F9FF-0F4C-A651-E1055529CEC6}">
      <dgm:prSet phldrT="[文字]" custT="1"/>
      <dgm:spPr/>
      <dgm:t>
        <a:bodyPr/>
        <a:lstStyle/>
        <a:p>
          <a:r>
            <a:rPr lang="en-US" altLang="zh-TW" sz="1800">
              <a:latin typeface="Comic Sans MS" panose="030F0902030302020204" pitchFamily="66" charset="0"/>
            </a:rPr>
            <a:t>ocn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0A7BF6A7-F4D9-9644-9BF9-13F0C632F4CC}" type="parTrans" cxnId="{BD1342C2-CF63-124B-B82F-C1A7FEAEB581}">
      <dgm:prSet/>
      <dgm:spPr/>
      <dgm:t>
        <a:bodyPr/>
        <a:lstStyle/>
        <a:p>
          <a:endParaRPr lang="zh-TW" altLang="en-US"/>
        </a:p>
      </dgm:t>
    </dgm:pt>
    <dgm:pt modelId="{51CB3D35-FC70-1045-8A57-BDAA33838184}" type="sibTrans" cxnId="{BD1342C2-CF63-124B-B82F-C1A7FEAEB581}">
      <dgm:prSet/>
      <dgm:spPr/>
      <dgm:t>
        <a:bodyPr/>
        <a:lstStyle/>
        <a:p>
          <a:endParaRPr lang="zh-TW" altLang="en-US"/>
        </a:p>
      </dgm:t>
    </dgm:pt>
    <dgm:pt modelId="{4117AD90-9D37-044E-B55A-C06D82AA20F1}">
      <dgm:prSet phldrT="[文字]" custT="1"/>
      <dgm:spPr/>
      <dgm:t>
        <a:bodyPr/>
        <a:lstStyle/>
        <a:p>
          <a:r>
            <a:rPr lang="en-US" altLang="zh-TW" sz="1800">
              <a:latin typeface="Comic Sans MS" panose="030F0902030302020204" pitchFamily="66" charset="0"/>
            </a:rPr>
            <a:t>rest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5336F2FB-D443-954E-8C6D-89BE04E91B8B}" type="parTrans" cxnId="{F34764CC-F7BE-D84E-99C4-1F41110CE095}">
      <dgm:prSet/>
      <dgm:spPr/>
      <dgm:t>
        <a:bodyPr/>
        <a:lstStyle/>
        <a:p>
          <a:endParaRPr lang="zh-TW" altLang="en-US"/>
        </a:p>
      </dgm:t>
    </dgm:pt>
    <dgm:pt modelId="{E4F2C604-A71B-FC4A-B953-8F79ED364D32}" type="sibTrans" cxnId="{F34764CC-F7BE-D84E-99C4-1F41110CE095}">
      <dgm:prSet/>
      <dgm:spPr/>
      <dgm:t>
        <a:bodyPr/>
        <a:lstStyle/>
        <a:p>
          <a:endParaRPr lang="zh-TW" altLang="en-US"/>
        </a:p>
      </dgm:t>
    </dgm:pt>
    <dgm:pt modelId="{EAE7DFC0-356F-7341-A981-F60735C431C2}">
      <dgm:prSet phldrT="[文字]" custT="1"/>
      <dgm:spPr/>
      <dgm:t>
        <a:bodyPr/>
        <a:lstStyle/>
        <a:p>
          <a:r>
            <a:rPr lang="en-US" altLang="zh-TW" sz="1800">
              <a:latin typeface="Comic Sans MS" panose="030F0902030302020204" pitchFamily="66" charset="0"/>
            </a:rPr>
            <a:t>glc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C7938926-9B96-EA47-BCD1-2A52BE01D15D}" type="sibTrans" cxnId="{B189A569-4D32-394C-8C15-C89DE706C269}">
      <dgm:prSet/>
      <dgm:spPr/>
      <dgm:t>
        <a:bodyPr/>
        <a:lstStyle/>
        <a:p>
          <a:endParaRPr lang="zh-TW" altLang="en-US"/>
        </a:p>
      </dgm:t>
    </dgm:pt>
    <dgm:pt modelId="{E99B7584-A58B-9241-BF7C-9DB9877824A6}" type="parTrans" cxnId="{B189A569-4D32-394C-8C15-C89DE706C269}">
      <dgm:prSet/>
      <dgm:spPr/>
      <dgm:t>
        <a:bodyPr/>
        <a:lstStyle/>
        <a:p>
          <a:endParaRPr lang="zh-TW" altLang="en-US"/>
        </a:p>
      </dgm:t>
    </dgm:pt>
    <dgm:pt modelId="{B77470D5-AB96-BE44-84A3-65ECD69B09E5}">
      <dgm:prSet phldrT="[文字]" custT="1"/>
      <dgm:spPr/>
      <dgm:t>
        <a:bodyPr/>
        <a:lstStyle/>
        <a:p>
          <a:r>
            <a:rPr lang="en-US" altLang="zh-TW" sz="1800" err="1">
              <a:latin typeface="Comic Sans MS" panose="030F0902030302020204" pitchFamily="66" charset="0"/>
            </a:rPr>
            <a:t>rof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B50F6565-1AEF-9342-926D-6D6F0AC888E0}" type="parTrans" cxnId="{F8C7F69E-6BD5-034B-8034-918BDDA28FDD}">
      <dgm:prSet/>
      <dgm:spPr/>
      <dgm:t>
        <a:bodyPr/>
        <a:lstStyle/>
        <a:p>
          <a:endParaRPr lang="zh-TW" altLang="en-US"/>
        </a:p>
      </dgm:t>
    </dgm:pt>
    <dgm:pt modelId="{9C1DE5E7-6E37-D847-B878-ACB0BFE8CC4C}" type="sibTrans" cxnId="{F8C7F69E-6BD5-034B-8034-918BDDA28FDD}">
      <dgm:prSet/>
      <dgm:spPr/>
      <dgm:t>
        <a:bodyPr/>
        <a:lstStyle/>
        <a:p>
          <a:endParaRPr lang="zh-TW" altLang="en-US"/>
        </a:p>
      </dgm:t>
    </dgm:pt>
    <dgm:pt modelId="{AB113242-6D52-BE4A-88B2-9037D29CF4A3}">
      <dgm:prSet phldrT="[文字]" custT="1"/>
      <dgm:spPr/>
      <dgm:t>
        <a:bodyPr/>
        <a:lstStyle/>
        <a:p>
          <a:r>
            <a:rPr lang="en-US" altLang="zh-TW" sz="1800">
              <a:latin typeface="Comic Sans MS" panose="030F0902030302020204" pitchFamily="66" charset="0"/>
            </a:rPr>
            <a:t>wav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ACF52002-7C6E-1549-81DF-65E4781C2E81}" type="parTrans" cxnId="{91491396-45A7-2847-81F4-86854681A516}">
      <dgm:prSet/>
      <dgm:spPr/>
      <dgm:t>
        <a:bodyPr/>
        <a:lstStyle/>
        <a:p>
          <a:endParaRPr lang="zh-TW" altLang="en-US"/>
        </a:p>
      </dgm:t>
    </dgm:pt>
    <dgm:pt modelId="{BC1EFE88-0010-894D-898D-655692C54A65}" type="sibTrans" cxnId="{91491396-45A7-2847-81F4-86854681A516}">
      <dgm:prSet/>
      <dgm:spPr/>
      <dgm:t>
        <a:bodyPr/>
        <a:lstStyle/>
        <a:p>
          <a:endParaRPr lang="zh-TW" altLang="en-US"/>
        </a:p>
      </dgm:t>
    </dgm:pt>
    <dgm:pt modelId="{65985790-F7B1-5143-A452-9191BA97E88C}">
      <dgm:prSet phldrT="[文字]" custT="1"/>
      <dgm:spPr/>
      <dgm:t>
        <a:bodyPr/>
        <a:lstStyle/>
        <a:p>
          <a:r>
            <a:rPr lang="en-US" altLang="zh-TW" sz="1800">
              <a:latin typeface="Comic Sans MS" panose="030F0902030302020204" pitchFamily="66" charset="0"/>
            </a:rPr>
            <a:t>hist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4A9D5421-E21F-9F45-B294-61E490CDA38F}" type="parTrans" cxnId="{113D7C7F-08E4-5544-8997-CC36D4710D16}">
      <dgm:prSet/>
      <dgm:spPr/>
      <dgm:t>
        <a:bodyPr/>
        <a:lstStyle/>
        <a:p>
          <a:endParaRPr lang="zh-TW" altLang="en-US"/>
        </a:p>
      </dgm:t>
    </dgm:pt>
    <dgm:pt modelId="{AF14A09E-00D1-2D4E-B78B-8E75D45B6ABB}" type="sibTrans" cxnId="{113D7C7F-08E4-5544-8997-CC36D4710D16}">
      <dgm:prSet/>
      <dgm:spPr/>
      <dgm:t>
        <a:bodyPr/>
        <a:lstStyle/>
        <a:p>
          <a:endParaRPr lang="zh-TW" altLang="en-US"/>
        </a:p>
      </dgm:t>
    </dgm:pt>
    <dgm:pt modelId="{FCF10040-73D3-A84B-8ED8-CE847F320EAE}">
      <dgm:prSet phldrT="[文字]" custT="1"/>
      <dgm:spPr/>
      <dgm:t>
        <a:bodyPr/>
        <a:lstStyle/>
        <a:p>
          <a:r>
            <a:rPr lang="en-US" altLang="zh-TW" sz="1800">
              <a:latin typeface="Comic Sans MS" panose="030F0902030302020204" pitchFamily="66" charset="0"/>
            </a:rPr>
            <a:t>logs</a:t>
          </a:r>
          <a:endParaRPr lang="zh-TW" altLang="en-US" sz="1800">
            <a:latin typeface="Comic Sans MS" panose="030F0902030302020204" pitchFamily="66" charset="0"/>
          </a:endParaRPr>
        </a:p>
      </dgm:t>
    </dgm:pt>
    <dgm:pt modelId="{7BCAE67A-9E79-864E-B21A-4BFCA384FE22}" type="parTrans" cxnId="{FD26AF48-413E-144F-A4AA-301D47012D3C}">
      <dgm:prSet/>
      <dgm:spPr/>
      <dgm:t>
        <a:bodyPr/>
        <a:lstStyle/>
        <a:p>
          <a:endParaRPr lang="zh-TW" altLang="en-US"/>
        </a:p>
      </dgm:t>
    </dgm:pt>
    <dgm:pt modelId="{612760A0-E49F-AA42-BDF8-09D6A9023B78}" type="sibTrans" cxnId="{FD26AF48-413E-144F-A4AA-301D47012D3C}">
      <dgm:prSet/>
      <dgm:spPr/>
      <dgm:t>
        <a:bodyPr/>
        <a:lstStyle/>
        <a:p>
          <a:endParaRPr lang="zh-TW" altLang="en-US"/>
        </a:p>
      </dgm:t>
    </dgm:pt>
    <dgm:pt modelId="{D0D0574F-C4F8-3544-BE6E-53658D3C52E2}" type="pres">
      <dgm:prSet presAssocID="{9757019A-6A31-0B43-94CE-C50342F6EE8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DD42F81-40E8-FC47-85CB-09F914E672F1}" type="pres">
      <dgm:prSet presAssocID="{E1FED573-8BEA-444F-AD23-3DBC1919966D}" presName="root1" presStyleCnt="0"/>
      <dgm:spPr/>
    </dgm:pt>
    <dgm:pt modelId="{71402F51-F41B-F84F-901C-DAC78B8A2F81}" type="pres">
      <dgm:prSet presAssocID="{E1FED573-8BEA-444F-AD23-3DBC1919966D}" presName="LevelOneTextNode" presStyleLbl="node0" presStyleIdx="0" presStyleCnt="1">
        <dgm:presLayoutVars>
          <dgm:chPref val="3"/>
        </dgm:presLayoutVars>
      </dgm:prSet>
      <dgm:spPr/>
    </dgm:pt>
    <dgm:pt modelId="{E4A6C97D-2884-7D4F-946D-D3E7378C63F4}" type="pres">
      <dgm:prSet presAssocID="{E1FED573-8BEA-444F-AD23-3DBC1919966D}" presName="level2hierChild" presStyleCnt="0"/>
      <dgm:spPr/>
    </dgm:pt>
    <dgm:pt modelId="{C1147F4D-8798-A541-8784-3F28F5482FA8}" type="pres">
      <dgm:prSet presAssocID="{C85997F6-0418-4D46-8C0F-AA108B66B475}" presName="conn2-1" presStyleLbl="parChTrans1D2" presStyleIdx="0" presStyleCnt="10"/>
      <dgm:spPr/>
    </dgm:pt>
    <dgm:pt modelId="{BE49EAE3-E8F6-284A-8EAB-A34FEE6EEB3F}" type="pres">
      <dgm:prSet presAssocID="{C85997F6-0418-4D46-8C0F-AA108B66B475}" presName="connTx" presStyleLbl="parChTrans1D2" presStyleIdx="0" presStyleCnt="10"/>
      <dgm:spPr/>
    </dgm:pt>
    <dgm:pt modelId="{91057A53-621E-8D49-9C75-7F3C63D8BCD9}" type="pres">
      <dgm:prSet presAssocID="{16939BF6-ACF0-4241-911E-07CCC0B5EA22}" presName="root2" presStyleCnt="0"/>
      <dgm:spPr/>
    </dgm:pt>
    <dgm:pt modelId="{B5C59B6B-82F9-374B-B835-2C992FA1BE7E}" type="pres">
      <dgm:prSet presAssocID="{16939BF6-ACF0-4241-911E-07CCC0B5EA22}" presName="LevelTwoTextNode" presStyleLbl="node2" presStyleIdx="0" presStyleCnt="10">
        <dgm:presLayoutVars>
          <dgm:chPref val="3"/>
        </dgm:presLayoutVars>
      </dgm:prSet>
      <dgm:spPr/>
    </dgm:pt>
    <dgm:pt modelId="{DE2FE981-D38D-F441-8F2F-6399BFAF42AE}" type="pres">
      <dgm:prSet presAssocID="{16939BF6-ACF0-4241-911E-07CCC0B5EA22}" presName="level3hierChild" presStyleCnt="0"/>
      <dgm:spPr/>
    </dgm:pt>
    <dgm:pt modelId="{4D17AE2A-04A0-7C43-8764-EA24125C5316}" type="pres">
      <dgm:prSet presAssocID="{4A9D5421-E21F-9F45-B294-61E490CDA38F}" presName="conn2-1" presStyleLbl="parChTrans1D3" presStyleIdx="0" presStyleCnt="2"/>
      <dgm:spPr/>
    </dgm:pt>
    <dgm:pt modelId="{B17C5C03-88E3-F948-AF37-A822D9CBF09A}" type="pres">
      <dgm:prSet presAssocID="{4A9D5421-E21F-9F45-B294-61E490CDA38F}" presName="connTx" presStyleLbl="parChTrans1D3" presStyleIdx="0" presStyleCnt="2"/>
      <dgm:spPr/>
    </dgm:pt>
    <dgm:pt modelId="{101A6B6E-E0F6-D24B-AFE2-7D8F95425D06}" type="pres">
      <dgm:prSet presAssocID="{65985790-F7B1-5143-A452-9191BA97E88C}" presName="root2" presStyleCnt="0"/>
      <dgm:spPr/>
    </dgm:pt>
    <dgm:pt modelId="{38413DAB-E4CE-CA4D-9492-539B1393413A}" type="pres">
      <dgm:prSet presAssocID="{65985790-F7B1-5143-A452-9191BA97E88C}" presName="LevelTwoTextNode" presStyleLbl="node3" presStyleIdx="0" presStyleCnt="2" custScaleX="51677" custScaleY="87413">
        <dgm:presLayoutVars>
          <dgm:chPref val="3"/>
        </dgm:presLayoutVars>
      </dgm:prSet>
      <dgm:spPr/>
    </dgm:pt>
    <dgm:pt modelId="{4BC92DD5-AC6A-4B41-986A-E7AD06C4F072}" type="pres">
      <dgm:prSet presAssocID="{65985790-F7B1-5143-A452-9191BA97E88C}" presName="level3hierChild" presStyleCnt="0"/>
      <dgm:spPr/>
    </dgm:pt>
    <dgm:pt modelId="{3DD71C69-A412-E54C-9D1C-380DCBFB280A}" type="pres">
      <dgm:prSet presAssocID="{7BCAE67A-9E79-864E-B21A-4BFCA384FE22}" presName="conn2-1" presStyleLbl="parChTrans1D3" presStyleIdx="1" presStyleCnt="2"/>
      <dgm:spPr/>
    </dgm:pt>
    <dgm:pt modelId="{664C392E-9EE3-0B40-9DEA-6956103DAC61}" type="pres">
      <dgm:prSet presAssocID="{7BCAE67A-9E79-864E-B21A-4BFCA384FE22}" presName="connTx" presStyleLbl="parChTrans1D3" presStyleIdx="1" presStyleCnt="2"/>
      <dgm:spPr/>
    </dgm:pt>
    <dgm:pt modelId="{AB528B31-66CE-9546-87D5-1A45A362EF97}" type="pres">
      <dgm:prSet presAssocID="{FCF10040-73D3-A84B-8ED8-CE847F320EAE}" presName="root2" presStyleCnt="0"/>
      <dgm:spPr/>
    </dgm:pt>
    <dgm:pt modelId="{AFD59D1D-FC6B-EC47-9C9E-D818B6FF1E8B}" type="pres">
      <dgm:prSet presAssocID="{FCF10040-73D3-A84B-8ED8-CE847F320EAE}" presName="LevelTwoTextNode" presStyleLbl="node3" presStyleIdx="1" presStyleCnt="2" custScaleX="51677" custScaleY="87413">
        <dgm:presLayoutVars>
          <dgm:chPref val="3"/>
        </dgm:presLayoutVars>
      </dgm:prSet>
      <dgm:spPr/>
    </dgm:pt>
    <dgm:pt modelId="{D9705949-15DF-034C-B01C-4CA52CA26C53}" type="pres">
      <dgm:prSet presAssocID="{FCF10040-73D3-A84B-8ED8-CE847F320EAE}" presName="level3hierChild" presStyleCnt="0"/>
      <dgm:spPr/>
    </dgm:pt>
    <dgm:pt modelId="{F8A57A98-B9AF-DD41-8E5E-9FFCFB52E934}" type="pres">
      <dgm:prSet presAssocID="{FAE7EB9F-C3E2-C34B-9DC6-384A336CFE47}" presName="conn2-1" presStyleLbl="parChTrans1D2" presStyleIdx="1" presStyleCnt="10"/>
      <dgm:spPr/>
    </dgm:pt>
    <dgm:pt modelId="{6D1C8271-2F66-B64E-954A-45F9B4C5F6A5}" type="pres">
      <dgm:prSet presAssocID="{FAE7EB9F-C3E2-C34B-9DC6-384A336CFE47}" presName="connTx" presStyleLbl="parChTrans1D2" presStyleIdx="1" presStyleCnt="10"/>
      <dgm:spPr/>
    </dgm:pt>
    <dgm:pt modelId="{71AC24A3-BA88-7247-AB5A-7A4C230A30F9}" type="pres">
      <dgm:prSet presAssocID="{6190F95F-EE49-0D4E-8459-63F0EEBA945B}" presName="root2" presStyleCnt="0"/>
      <dgm:spPr/>
    </dgm:pt>
    <dgm:pt modelId="{0B4CBDDD-9A5C-F844-9C15-A78C9614FB5F}" type="pres">
      <dgm:prSet presAssocID="{6190F95F-EE49-0D4E-8459-63F0EEBA945B}" presName="LevelTwoTextNode" presStyleLbl="node2" presStyleIdx="1" presStyleCnt="10">
        <dgm:presLayoutVars>
          <dgm:chPref val="3"/>
        </dgm:presLayoutVars>
      </dgm:prSet>
      <dgm:spPr/>
    </dgm:pt>
    <dgm:pt modelId="{0DACF5F0-C873-C746-939A-034CAAACBFF1}" type="pres">
      <dgm:prSet presAssocID="{6190F95F-EE49-0D4E-8459-63F0EEBA945B}" presName="level3hierChild" presStyleCnt="0"/>
      <dgm:spPr/>
    </dgm:pt>
    <dgm:pt modelId="{C4BBEB6B-98DE-0940-8CA3-1405BB7667F3}" type="pres">
      <dgm:prSet presAssocID="{6BC54793-042A-234C-B070-4D751741EE73}" presName="conn2-1" presStyleLbl="parChTrans1D2" presStyleIdx="2" presStyleCnt="10"/>
      <dgm:spPr/>
    </dgm:pt>
    <dgm:pt modelId="{6FCEB045-9379-C343-A0E2-61C8A04B6F8B}" type="pres">
      <dgm:prSet presAssocID="{6BC54793-042A-234C-B070-4D751741EE73}" presName="connTx" presStyleLbl="parChTrans1D2" presStyleIdx="2" presStyleCnt="10"/>
      <dgm:spPr/>
    </dgm:pt>
    <dgm:pt modelId="{453979B3-2661-114D-887F-C486F0358C09}" type="pres">
      <dgm:prSet presAssocID="{B2FAE483-F8DD-CA4D-BB0A-3C7B4FAB0A35}" presName="root2" presStyleCnt="0"/>
      <dgm:spPr/>
    </dgm:pt>
    <dgm:pt modelId="{8444EF51-35E9-5F4F-8A92-95921320CDBE}" type="pres">
      <dgm:prSet presAssocID="{B2FAE483-F8DD-CA4D-BB0A-3C7B4FAB0A35}" presName="LevelTwoTextNode" presStyleLbl="node2" presStyleIdx="2" presStyleCnt="10">
        <dgm:presLayoutVars>
          <dgm:chPref val="3"/>
        </dgm:presLayoutVars>
      </dgm:prSet>
      <dgm:spPr/>
    </dgm:pt>
    <dgm:pt modelId="{E12BA50B-3D6E-134D-AACA-1D72812CC945}" type="pres">
      <dgm:prSet presAssocID="{B2FAE483-F8DD-CA4D-BB0A-3C7B4FAB0A35}" presName="level3hierChild" presStyleCnt="0"/>
      <dgm:spPr/>
    </dgm:pt>
    <dgm:pt modelId="{0222CB06-80E3-F245-A765-C65AA5E2DE05}" type="pres">
      <dgm:prSet presAssocID="{E99B7584-A58B-9241-BF7C-9DB9877824A6}" presName="conn2-1" presStyleLbl="parChTrans1D2" presStyleIdx="3" presStyleCnt="10"/>
      <dgm:spPr/>
    </dgm:pt>
    <dgm:pt modelId="{D1DCFD2D-120C-7846-B1DA-ACC90B0F14C0}" type="pres">
      <dgm:prSet presAssocID="{E99B7584-A58B-9241-BF7C-9DB9877824A6}" presName="connTx" presStyleLbl="parChTrans1D2" presStyleIdx="3" presStyleCnt="10"/>
      <dgm:spPr/>
    </dgm:pt>
    <dgm:pt modelId="{E72519A5-CEB7-AD42-8D8D-1D605423C3FC}" type="pres">
      <dgm:prSet presAssocID="{EAE7DFC0-356F-7341-A981-F60735C431C2}" presName="root2" presStyleCnt="0"/>
      <dgm:spPr/>
    </dgm:pt>
    <dgm:pt modelId="{FD289CF2-9298-F84A-9821-76E632548C58}" type="pres">
      <dgm:prSet presAssocID="{EAE7DFC0-356F-7341-A981-F60735C431C2}" presName="LevelTwoTextNode" presStyleLbl="node2" presStyleIdx="3" presStyleCnt="10">
        <dgm:presLayoutVars>
          <dgm:chPref val="3"/>
        </dgm:presLayoutVars>
      </dgm:prSet>
      <dgm:spPr/>
    </dgm:pt>
    <dgm:pt modelId="{301CDF78-387A-F848-B246-6AC224ED43C0}" type="pres">
      <dgm:prSet presAssocID="{EAE7DFC0-356F-7341-A981-F60735C431C2}" presName="level3hierChild" presStyleCnt="0"/>
      <dgm:spPr/>
    </dgm:pt>
    <dgm:pt modelId="{F26E2704-473B-D546-829D-58F52C8F00E2}" type="pres">
      <dgm:prSet presAssocID="{9C4FB569-1EC8-6C48-BB87-6F1CDD2669BF}" presName="conn2-1" presStyleLbl="parChTrans1D2" presStyleIdx="4" presStyleCnt="10"/>
      <dgm:spPr/>
    </dgm:pt>
    <dgm:pt modelId="{8AF2D0D6-E490-2A4A-8BA3-90467DAEC64E}" type="pres">
      <dgm:prSet presAssocID="{9C4FB569-1EC8-6C48-BB87-6F1CDD2669BF}" presName="connTx" presStyleLbl="parChTrans1D2" presStyleIdx="4" presStyleCnt="10"/>
      <dgm:spPr/>
    </dgm:pt>
    <dgm:pt modelId="{DCC16920-6A67-A34E-9116-1DFF3621C073}" type="pres">
      <dgm:prSet presAssocID="{8246B30B-7C59-2742-9C9A-6679BD463D73}" presName="root2" presStyleCnt="0"/>
      <dgm:spPr/>
    </dgm:pt>
    <dgm:pt modelId="{CFA90AD8-86FD-9145-9958-122829D8B7F2}" type="pres">
      <dgm:prSet presAssocID="{8246B30B-7C59-2742-9C9A-6679BD463D73}" presName="LevelTwoTextNode" presStyleLbl="node2" presStyleIdx="4" presStyleCnt="10">
        <dgm:presLayoutVars>
          <dgm:chPref val="3"/>
        </dgm:presLayoutVars>
      </dgm:prSet>
      <dgm:spPr/>
    </dgm:pt>
    <dgm:pt modelId="{3EC01C23-3BBF-4241-AD07-A1280BBA323A}" type="pres">
      <dgm:prSet presAssocID="{8246B30B-7C59-2742-9C9A-6679BD463D73}" presName="level3hierChild" presStyleCnt="0"/>
      <dgm:spPr/>
    </dgm:pt>
    <dgm:pt modelId="{C09C0307-F40E-5745-976E-CF4F09FAF8D4}" type="pres">
      <dgm:prSet presAssocID="{4C219A6C-14F5-7243-96B9-13284EE671B8}" presName="conn2-1" presStyleLbl="parChTrans1D2" presStyleIdx="5" presStyleCnt="10"/>
      <dgm:spPr/>
    </dgm:pt>
    <dgm:pt modelId="{D5832F54-6955-D245-9F63-294ED17FEB0F}" type="pres">
      <dgm:prSet presAssocID="{4C219A6C-14F5-7243-96B9-13284EE671B8}" presName="connTx" presStyleLbl="parChTrans1D2" presStyleIdx="5" presStyleCnt="10"/>
      <dgm:spPr/>
    </dgm:pt>
    <dgm:pt modelId="{174B22D0-1398-DE4D-BB8D-E53819706AF9}" type="pres">
      <dgm:prSet presAssocID="{61A930C9-4A3D-0448-8489-491A68C2C99C}" presName="root2" presStyleCnt="0"/>
      <dgm:spPr/>
    </dgm:pt>
    <dgm:pt modelId="{7688050A-507D-0943-B828-3D6341A06CB2}" type="pres">
      <dgm:prSet presAssocID="{61A930C9-4A3D-0448-8489-491A68C2C99C}" presName="LevelTwoTextNode" presStyleLbl="node2" presStyleIdx="5" presStyleCnt="10">
        <dgm:presLayoutVars>
          <dgm:chPref val="3"/>
        </dgm:presLayoutVars>
      </dgm:prSet>
      <dgm:spPr/>
    </dgm:pt>
    <dgm:pt modelId="{DA59F323-7E19-7D4E-91E9-7FE01E682B6C}" type="pres">
      <dgm:prSet presAssocID="{61A930C9-4A3D-0448-8489-491A68C2C99C}" presName="level3hierChild" presStyleCnt="0"/>
      <dgm:spPr/>
    </dgm:pt>
    <dgm:pt modelId="{B5805BC9-4938-9E4D-8B19-FC4AD86C1870}" type="pres">
      <dgm:prSet presAssocID="{0A7BF6A7-F4D9-9644-9BF9-13F0C632F4CC}" presName="conn2-1" presStyleLbl="parChTrans1D2" presStyleIdx="6" presStyleCnt="10"/>
      <dgm:spPr/>
    </dgm:pt>
    <dgm:pt modelId="{655304C4-D2BA-834F-B814-FF0674732540}" type="pres">
      <dgm:prSet presAssocID="{0A7BF6A7-F4D9-9644-9BF9-13F0C632F4CC}" presName="connTx" presStyleLbl="parChTrans1D2" presStyleIdx="6" presStyleCnt="10"/>
      <dgm:spPr/>
    </dgm:pt>
    <dgm:pt modelId="{FEEE45EF-8A21-8248-A2EC-F331AAA27297}" type="pres">
      <dgm:prSet presAssocID="{1E6515AA-F9FF-0F4C-A651-E1055529CEC6}" presName="root2" presStyleCnt="0"/>
      <dgm:spPr/>
    </dgm:pt>
    <dgm:pt modelId="{851E75CB-7F75-9841-86AD-3A9020E2C4D0}" type="pres">
      <dgm:prSet presAssocID="{1E6515AA-F9FF-0F4C-A651-E1055529CEC6}" presName="LevelTwoTextNode" presStyleLbl="node2" presStyleIdx="6" presStyleCnt="10">
        <dgm:presLayoutVars>
          <dgm:chPref val="3"/>
        </dgm:presLayoutVars>
      </dgm:prSet>
      <dgm:spPr/>
    </dgm:pt>
    <dgm:pt modelId="{D3A527BF-71C6-CB47-9BC1-C5214DE74081}" type="pres">
      <dgm:prSet presAssocID="{1E6515AA-F9FF-0F4C-A651-E1055529CEC6}" presName="level3hierChild" presStyleCnt="0"/>
      <dgm:spPr/>
    </dgm:pt>
    <dgm:pt modelId="{F0FEE1A5-7F92-8944-8BCA-AF28F006DCC0}" type="pres">
      <dgm:prSet presAssocID="{5336F2FB-D443-954E-8C6D-89BE04E91B8B}" presName="conn2-1" presStyleLbl="parChTrans1D2" presStyleIdx="7" presStyleCnt="10"/>
      <dgm:spPr/>
    </dgm:pt>
    <dgm:pt modelId="{62F89FB7-C974-BF41-B304-DD264028AD0E}" type="pres">
      <dgm:prSet presAssocID="{5336F2FB-D443-954E-8C6D-89BE04E91B8B}" presName="connTx" presStyleLbl="parChTrans1D2" presStyleIdx="7" presStyleCnt="10"/>
      <dgm:spPr/>
    </dgm:pt>
    <dgm:pt modelId="{E386BA2A-5AD6-9340-92A3-94CA8D559E73}" type="pres">
      <dgm:prSet presAssocID="{4117AD90-9D37-044E-B55A-C06D82AA20F1}" presName="root2" presStyleCnt="0"/>
      <dgm:spPr/>
    </dgm:pt>
    <dgm:pt modelId="{77264995-EC2A-B346-B174-873A9FEEE3ED}" type="pres">
      <dgm:prSet presAssocID="{4117AD90-9D37-044E-B55A-C06D82AA20F1}" presName="LevelTwoTextNode" presStyleLbl="node2" presStyleIdx="7" presStyleCnt="10">
        <dgm:presLayoutVars>
          <dgm:chPref val="3"/>
        </dgm:presLayoutVars>
      </dgm:prSet>
      <dgm:spPr/>
    </dgm:pt>
    <dgm:pt modelId="{CFEEE8D4-260D-854A-9399-93EA98D82262}" type="pres">
      <dgm:prSet presAssocID="{4117AD90-9D37-044E-B55A-C06D82AA20F1}" presName="level3hierChild" presStyleCnt="0"/>
      <dgm:spPr/>
    </dgm:pt>
    <dgm:pt modelId="{A30941B4-4398-2F41-9FD6-4911344686E4}" type="pres">
      <dgm:prSet presAssocID="{B50F6565-1AEF-9342-926D-6D6F0AC888E0}" presName="conn2-1" presStyleLbl="parChTrans1D2" presStyleIdx="8" presStyleCnt="10"/>
      <dgm:spPr/>
    </dgm:pt>
    <dgm:pt modelId="{F6CCCA4D-81F6-3A4F-9481-E40B1A28F755}" type="pres">
      <dgm:prSet presAssocID="{B50F6565-1AEF-9342-926D-6D6F0AC888E0}" presName="connTx" presStyleLbl="parChTrans1D2" presStyleIdx="8" presStyleCnt="10"/>
      <dgm:spPr/>
    </dgm:pt>
    <dgm:pt modelId="{AF57A729-63B4-FA43-A38F-B4B2704DAD66}" type="pres">
      <dgm:prSet presAssocID="{B77470D5-AB96-BE44-84A3-65ECD69B09E5}" presName="root2" presStyleCnt="0"/>
      <dgm:spPr/>
    </dgm:pt>
    <dgm:pt modelId="{F913C1C0-5A5C-8045-B7EC-923B4EC2FE7E}" type="pres">
      <dgm:prSet presAssocID="{B77470D5-AB96-BE44-84A3-65ECD69B09E5}" presName="LevelTwoTextNode" presStyleLbl="node2" presStyleIdx="8" presStyleCnt="10">
        <dgm:presLayoutVars>
          <dgm:chPref val="3"/>
        </dgm:presLayoutVars>
      </dgm:prSet>
      <dgm:spPr/>
    </dgm:pt>
    <dgm:pt modelId="{65353E11-14A0-164B-9FF9-0F9DDA71ACB2}" type="pres">
      <dgm:prSet presAssocID="{B77470D5-AB96-BE44-84A3-65ECD69B09E5}" presName="level3hierChild" presStyleCnt="0"/>
      <dgm:spPr/>
    </dgm:pt>
    <dgm:pt modelId="{6F5C637E-D8A4-FD45-8079-B7B0407084CD}" type="pres">
      <dgm:prSet presAssocID="{ACF52002-7C6E-1549-81DF-65E4781C2E81}" presName="conn2-1" presStyleLbl="parChTrans1D2" presStyleIdx="9" presStyleCnt="10"/>
      <dgm:spPr/>
    </dgm:pt>
    <dgm:pt modelId="{DCFA36AA-09EB-3547-A559-BCA76FC6AFE8}" type="pres">
      <dgm:prSet presAssocID="{ACF52002-7C6E-1549-81DF-65E4781C2E81}" presName="connTx" presStyleLbl="parChTrans1D2" presStyleIdx="9" presStyleCnt="10"/>
      <dgm:spPr/>
    </dgm:pt>
    <dgm:pt modelId="{C403601F-DDA6-0F43-8037-55E2FEBDD4B4}" type="pres">
      <dgm:prSet presAssocID="{AB113242-6D52-BE4A-88B2-9037D29CF4A3}" presName="root2" presStyleCnt="0"/>
      <dgm:spPr/>
    </dgm:pt>
    <dgm:pt modelId="{5F431F96-F077-2240-B688-B891565DA56B}" type="pres">
      <dgm:prSet presAssocID="{AB113242-6D52-BE4A-88B2-9037D29CF4A3}" presName="LevelTwoTextNode" presStyleLbl="node2" presStyleIdx="9" presStyleCnt="10">
        <dgm:presLayoutVars>
          <dgm:chPref val="3"/>
        </dgm:presLayoutVars>
      </dgm:prSet>
      <dgm:spPr/>
    </dgm:pt>
    <dgm:pt modelId="{A3AB330A-6978-CA44-924F-C88B4471780C}" type="pres">
      <dgm:prSet presAssocID="{AB113242-6D52-BE4A-88B2-9037D29CF4A3}" presName="level3hierChild" presStyleCnt="0"/>
      <dgm:spPr/>
    </dgm:pt>
  </dgm:ptLst>
  <dgm:cxnLst>
    <dgm:cxn modelId="{31924105-26AC-E849-850E-F442E97486F0}" srcId="{E1FED573-8BEA-444F-AD23-3DBC1919966D}" destId="{8246B30B-7C59-2742-9C9A-6679BD463D73}" srcOrd="4" destOrd="0" parTransId="{9C4FB569-1EC8-6C48-BB87-6F1CDD2669BF}" sibTransId="{11E45A1F-5591-9642-89E2-7165ED61AF69}"/>
    <dgm:cxn modelId="{650AC720-DBEC-CC40-A01B-CC14FDF21720}" type="presOf" srcId="{B2FAE483-F8DD-CA4D-BB0A-3C7B4FAB0A35}" destId="{8444EF51-35E9-5F4F-8A92-95921320CDBE}" srcOrd="0" destOrd="0" presId="urn:microsoft.com/office/officeart/2008/layout/HorizontalMultiLevelHierarchy"/>
    <dgm:cxn modelId="{AD990221-EB2D-4441-A2BE-879DD4377CB4}" type="presOf" srcId="{65985790-F7B1-5143-A452-9191BA97E88C}" destId="{38413DAB-E4CE-CA4D-9492-539B1393413A}" srcOrd="0" destOrd="0" presId="urn:microsoft.com/office/officeart/2008/layout/HorizontalMultiLevelHierarchy"/>
    <dgm:cxn modelId="{4C724429-E79F-EF4F-AA97-E817D26A2C46}" type="presOf" srcId="{E1FED573-8BEA-444F-AD23-3DBC1919966D}" destId="{71402F51-F41B-F84F-901C-DAC78B8A2F81}" srcOrd="0" destOrd="0" presId="urn:microsoft.com/office/officeart/2008/layout/HorizontalMultiLevelHierarchy"/>
    <dgm:cxn modelId="{052D2E2A-16AE-0848-8810-8C7A3147D8F8}" type="presOf" srcId="{9757019A-6A31-0B43-94CE-C50342F6EE81}" destId="{D0D0574F-C4F8-3544-BE6E-53658D3C52E2}" srcOrd="0" destOrd="0" presId="urn:microsoft.com/office/officeart/2008/layout/HorizontalMultiLevelHierarchy"/>
    <dgm:cxn modelId="{D7C19D2A-1721-6E4D-8EF7-90AF0C9F038D}" type="presOf" srcId="{61A930C9-4A3D-0448-8489-491A68C2C99C}" destId="{7688050A-507D-0943-B828-3D6341A06CB2}" srcOrd="0" destOrd="0" presId="urn:microsoft.com/office/officeart/2008/layout/HorizontalMultiLevelHierarchy"/>
    <dgm:cxn modelId="{535AD22B-B5A7-A748-BA2C-FDC99491A791}" type="presOf" srcId="{6BC54793-042A-234C-B070-4D751741EE73}" destId="{6FCEB045-9379-C343-A0E2-61C8A04B6F8B}" srcOrd="1" destOrd="0" presId="urn:microsoft.com/office/officeart/2008/layout/HorizontalMultiLevelHierarchy"/>
    <dgm:cxn modelId="{EB9FD036-7E87-C44C-B434-9BC0C7AFEF69}" type="presOf" srcId="{5336F2FB-D443-954E-8C6D-89BE04E91B8B}" destId="{62F89FB7-C974-BF41-B304-DD264028AD0E}" srcOrd="1" destOrd="0" presId="urn:microsoft.com/office/officeart/2008/layout/HorizontalMultiLevelHierarchy"/>
    <dgm:cxn modelId="{283C3845-B45D-3A4D-B4A9-041E5CBD4B68}" type="presOf" srcId="{B50F6565-1AEF-9342-926D-6D6F0AC888E0}" destId="{A30941B4-4398-2F41-9FD6-4911344686E4}" srcOrd="0" destOrd="0" presId="urn:microsoft.com/office/officeart/2008/layout/HorizontalMultiLevelHierarchy"/>
    <dgm:cxn modelId="{FD26AF48-413E-144F-A4AA-301D47012D3C}" srcId="{16939BF6-ACF0-4241-911E-07CCC0B5EA22}" destId="{FCF10040-73D3-A84B-8ED8-CE847F320EAE}" srcOrd="1" destOrd="0" parTransId="{7BCAE67A-9E79-864E-B21A-4BFCA384FE22}" sibTransId="{612760A0-E49F-AA42-BDF8-09D6A9023B78}"/>
    <dgm:cxn modelId="{0F52054A-E666-8C4B-AA47-3E727C8F135C}" srcId="{E1FED573-8BEA-444F-AD23-3DBC1919966D}" destId="{B2FAE483-F8DD-CA4D-BB0A-3C7B4FAB0A35}" srcOrd="2" destOrd="0" parTransId="{6BC54793-042A-234C-B070-4D751741EE73}" sibTransId="{C8386215-30FE-1743-B474-2A76228BA322}"/>
    <dgm:cxn modelId="{B1C2FA4B-714D-0D47-9B30-624836A0EABA}" type="presOf" srcId="{EAE7DFC0-356F-7341-A981-F60735C431C2}" destId="{FD289CF2-9298-F84A-9821-76E632548C58}" srcOrd="0" destOrd="0" presId="urn:microsoft.com/office/officeart/2008/layout/HorizontalMultiLevelHierarchy"/>
    <dgm:cxn modelId="{4051AA50-A8E0-8144-AABD-838A005D5559}" type="presOf" srcId="{6BC54793-042A-234C-B070-4D751741EE73}" destId="{C4BBEB6B-98DE-0940-8CA3-1405BB7667F3}" srcOrd="0" destOrd="0" presId="urn:microsoft.com/office/officeart/2008/layout/HorizontalMultiLevelHierarchy"/>
    <dgm:cxn modelId="{3DE08E52-8C63-DB4F-BC5D-58CD5ED808F4}" type="presOf" srcId="{1E6515AA-F9FF-0F4C-A651-E1055529CEC6}" destId="{851E75CB-7F75-9841-86AD-3A9020E2C4D0}" srcOrd="0" destOrd="0" presId="urn:microsoft.com/office/officeart/2008/layout/HorizontalMultiLevelHierarchy"/>
    <dgm:cxn modelId="{E6683959-E3EA-3941-BCFA-2EDA1BD58729}" type="presOf" srcId="{4A9D5421-E21F-9F45-B294-61E490CDA38F}" destId="{4D17AE2A-04A0-7C43-8764-EA24125C5316}" srcOrd="0" destOrd="0" presId="urn:microsoft.com/office/officeart/2008/layout/HorizontalMultiLevelHierarchy"/>
    <dgm:cxn modelId="{AC119A65-492F-D640-BA4F-E1A0AAD2BB38}" type="presOf" srcId="{4117AD90-9D37-044E-B55A-C06D82AA20F1}" destId="{77264995-EC2A-B346-B174-873A9FEEE3ED}" srcOrd="0" destOrd="0" presId="urn:microsoft.com/office/officeart/2008/layout/HorizontalMultiLevelHierarchy"/>
    <dgm:cxn modelId="{176ED168-A283-794E-BC90-A39874FDCE8B}" type="presOf" srcId="{4C219A6C-14F5-7243-96B9-13284EE671B8}" destId="{D5832F54-6955-D245-9F63-294ED17FEB0F}" srcOrd="1" destOrd="0" presId="urn:microsoft.com/office/officeart/2008/layout/HorizontalMultiLevelHierarchy"/>
    <dgm:cxn modelId="{7BF7D268-F805-5F44-BB56-9F435AB0F743}" type="presOf" srcId="{E99B7584-A58B-9241-BF7C-9DB9877824A6}" destId="{0222CB06-80E3-F245-A765-C65AA5E2DE05}" srcOrd="0" destOrd="0" presId="urn:microsoft.com/office/officeart/2008/layout/HorizontalMultiLevelHierarchy"/>
    <dgm:cxn modelId="{B189A569-4D32-394C-8C15-C89DE706C269}" srcId="{E1FED573-8BEA-444F-AD23-3DBC1919966D}" destId="{EAE7DFC0-356F-7341-A981-F60735C431C2}" srcOrd="3" destOrd="0" parTransId="{E99B7584-A58B-9241-BF7C-9DB9877824A6}" sibTransId="{C7938926-9B96-EA47-BCD1-2A52BE01D15D}"/>
    <dgm:cxn modelId="{D8E0AD6B-F822-FF43-84BE-F5517681C1B0}" type="presOf" srcId="{6190F95F-EE49-0D4E-8459-63F0EEBA945B}" destId="{0B4CBDDD-9A5C-F844-9C15-A78C9614FB5F}" srcOrd="0" destOrd="0" presId="urn:microsoft.com/office/officeart/2008/layout/HorizontalMultiLevelHierarchy"/>
    <dgm:cxn modelId="{D4AFFE71-2A9E-9340-B5BC-AA39BD99085B}" type="presOf" srcId="{0A7BF6A7-F4D9-9644-9BF9-13F0C632F4CC}" destId="{655304C4-D2BA-834F-B814-FF0674732540}" srcOrd="1" destOrd="0" presId="urn:microsoft.com/office/officeart/2008/layout/HorizontalMultiLevelHierarchy"/>
    <dgm:cxn modelId="{4C5ED575-A570-1347-9D9D-2130D11A4B3D}" type="presOf" srcId="{FCF10040-73D3-A84B-8ED8-CE847F320EAE}" destId="{AFD59D1D-FC6B-EC47-9C9E-D818B6FF1E8B}" srcOrd="0" destOrd="0" presId="urn:microsoft.com/office/officeart/2008/layout/HorizontalMultiLevelHierarchy"/>
    <dgm:cxn modelId="{0B7E7276-6C4E-3A49-8DDF-D6375F710C17}" type="presOf" srcId="{B77470D5-AB96-BE44-84A3-65ECD69B09E5}" destId="{F913C1C0-5A5C-8045-B7EC-923B4EC2FE7E}" srcOrd="0" destOrd="0" presId="urn:microsoft.com/office/officeart/2008/layout/HorizontalMultiLevelHierarchy"/>
    <dgm:cxn modelId="{524AD878-9450-784C-8BE4-AEA07AD916A2}" type="presOf" srcId="{AB113242-6D52-BE4A-88B2-9037D29CF4A3}" destId="{5F431F96-F077-2240-B688-B891565DA56B}" srcOrd="0" destOrd="0" presId="urn:microsoft.com/office/officeart/2008/layout/HorizontalMultiLevelHierarchy"/>
    <dgm:cxn modelId="{417AC27A-34B4-BF4A-AA17-EC442198E622}" type="presOf" srcId="{B50F6565-1AEF-9342-926D-6D6F0AC888E0}" destId="{F6CCCA4D-81F6-3A4F-9481-E40B1A28F755}" srcOrd="1" destOrd="0" presId="urn:microsoft.com/office/officeart/2008/layout/HorizontalMultiLevelHierarchy"/>
    <dgm:cxn modelId="{113D7C7F-08E4-5544-8997-CC36D4710D16}" srcId="{16939BF6-ACF0-4241-911E-07CCC0B5EA22}" destId="{65985790-F7B1-5143-A452-9191BA97E88C}" srcOrd="0" destOrd="0" parTransId="{4A9D5421-E21F-9F45-B294-61E490CDA38F}" sibTransId="{AF14A09E-00D1-2D4E-B78B-8E75D45B6ABB}"/>
    <dgm:cxn modelId="{40156382-F601-E342-B072-AC75EAE05118}" type="presOf" srcId="{9C4FB569-1EC8-6C48-BB87-6F1CDD2669BF}" destId="{8AF2D0D6-E490-2A4A-8BA3-90467DAEC64E}" srcOrd="1" destOrd="0" presId="urn:microsoft.com/office/officeart/2008/layout/HorizontalMultiLevelHierarchy"/>
    <dgm:cxn modelId="{72F2B384-D065-634B-8422-B03678B84308}" type="presOf" srcId="{0A7BF6A7-F4D9-9644-9BF9-13F0C632F4CC}" destId="{B5805BC9-4938-9E4D-8B19-FC4AD86C1870}" srcOrd="0" destOrd="0" presId="urn:microsoft.com/office/officeart/2008/layout/HorizontalMultiLevelHierarchy"/>
    <dgm:cxn modelId="{9EA9D38F-3A00-3C43-80E0-A6C6BC5D4F48}" type="presOf" srcId="{16939BF6-ACF0-4241-911E-07CCC0B5EA22}" destId="{B5C59B6B-82F9-374B-B835-2C992FA1BE7E}" srcOrd="0" destOrd="0" presId="urn:microsoft.com/office/officeart/2008/layout/HorizontalMultiLevelHierarchy"/>
    <dgm:cxn modelId="{91491396-45A7-2847-81F4-86854681A516}" srcId="{E1FED573-8BEA-444F-AD23-3DBC1919966D}" destId="{AB113242-6D52-BE4A-88B2-9037D29CF4A3}" srcOrd="9" destOrd="0" parTransId="{ACF52002-7C6E-1549-81DF-65E4781C2E81}" sibTransId="{BC1EFE88-0010-894D-898D-655692C54A65}"/>
    <dgm:cxn modelId="{F8C7F69E-6BD5-034B-8034-918BDDA28FDD}" srcId="{E1FED573-8BEA-444F-AD23-3DBC1919966D}" destId="{B77470D5-AB96-BE44-84A3-65ECD69B09E5}" srcOrd="8" destOrd="0" parTransId="{B50F6565-1AEF-9342-926D-6D6F0AC888E0}" sibTransId="{9C1DE5E7-6E37-D847-B878-ACB0BFE8CC4C}"/>
    <dgm:cxn modelId="{D3BF1CA0-0CAC-E64C-AC43-C8F212DC8FD5}" type="presOf" srcId="{5336F2FB-D443-954E-8C6D-89BE04E91B8B}" destId="{F0FEE1A5-7F92-8944-8BCA-AF28F006DCC0}" srcOrd="0" destOrd="0" presId="urn:microsoft.com/office/officeart/2008/layout/HorizontalMultiLevelHierarchy"/>
    <dgm:cxn modelId="{85EC2BA1-5CB7-314A-BED6-6E8800F4F94F}" srcId="{E1FED573-8BEA-444F-AD23-3DBC1919966D}" destId="{61A930C9-4A3D-0448-8489-491A68C2C99C}" srcOrd="5" destOrd="0" parTransId="{4C219A6C-14F5-7243-96B9-13284EE671B8}" sibTransId="{81446AB6-8311-264B-A1E3-1443FF4CEAB1}"/>
    <dgm:cxn modelId="{9D5546A4-4F7D-CB4D-A6BB-EAB17A74FDAB}" type="presOf" srcId="{4C219A6C-14F5-7243-96B9-13284EE671B8}" destId="{C09C0307-F40E-5745-976E-CF4F09FAF8D4}" srcOrd="0" destOrd="0" presId="urn:microsoft.com/office/officeart/2008/layout/HorizontalMultiLevelHierarchy"/>
    <dgm:cxn modelId="{55273EB8-C5D2-0A40-8B25-9C0A1FF8BA84}" type="presOf" srcId="{ACF52002-7C6E-1549-81DF-65E4781C2E81}" destId="{DCFA36AA-09EB-3547-A559-BCA76FC6AFE8}" srcOrd="1" destOrd="0" presId="urn:microsoft.com/office/officeart/2008/layout/HorizontalMultiLevelHierarchy"/>
    <dgm:cxn modelId="{F9AEB4B9-0A10-8241-8C4D-81AB56EBD71F}" srcId="{E1FED573-8BEA-444F-AD23-3DBC1919966D}" destId="{16939BF6-ACF0-4241-911E-07CCC0B5EA22}" srcOrd="0" destOrd="0" parTransId="{C85997F6-0418-4D46-8C0F-AA108B66B475}" sibTransId="{44DC80D5-DFB6-3049-9B24-85ED0CCD35AB}"/>
    <dgm:cxn modelId="{3C3159BA-F239-C042-B76C-DFF14FEB5930}" type="presOf" srcId="{9C4FB569-1EC8-6C48-BB87-6F1CDD2669BF}" destId="{F26E2704-473B-D546-829D-58F52C8F00E2}" srcOrd="0" destOrd="0" presId="urn:microsoft.com/office/officeart/2008/layout/HorizontalMultiLevelHierarchy"/>
    <dgm:cxn modelId="{2DCA92BE-FF78-DE41-8430-7816985C98FB}" type="presOf" srcId="{C85997F6-0418-4D46-8C0F-AA108B66B475}" destId="{BE49EAE3-E8F6-284A-8EAB-A34FEE6EEB3F}" srcOrd="1" destOrd="0" presId="urn:microsoft.com/office/officeart/2008/layout/HorizontalMultiLevelHierarchy"/>
    <dgm:cxn modelId="{7AFABDC1-CAD0-774D-8084-8C4981FBD9AD}" type="presOf" srcId="{C85997F6-0418-4D46-8C0F-AA108B66B475}" destId="{C1147F4D-8798-A541-8784-3F28F5482FA8}" srcOrd="0" destOrd="0" presId="urn:microsoft.com/office/officeart/2008/layout/HorizontalMultiLevelHierarchy"/>
    <dgm:cxn modelId="{BD1342C2-CF63-124B-B82F-C1A7FEAEB581}" srcId="{E1FED573-8BEA-444F-AD23-3DBC1919966D}" destId="{1E6515AA-F9FF-0F4C-A651-E1055529CEC6}" srcOrd="6" destOrd="0" parTransId="{0A7BF6A7-F4D9-9644-9BF9-13F0C632F4CC}" sibTransId="{51CB3D35-FC70-1045-8A57-BDAA33838184}"/>
    <dgm:cxn modelId="{F34764CC-F7BE-D84E-99C4-1F41110CE095}" srcId="{E1FED573-8BEA-444F-AD23-3DBC1919966D}" destId="{4117AD90-9D37-044E-B55A-C06D82AA20F1}" srcOrd="7" destOrd="0" parTransId="{5336F2FB-D443-954E-8C6D-89BE04E91B8B}" sibTransId="{E4F2C604-A71B-FC4A-B953-8F79ED364D32}"/>
    <dgm:cxn modelId="{942D92D2-AB68-F341-AFD6-748CBF3AD070}" type="presOf" srcId="{8246B30B-7C59-2742-9C9A-6679BD463D73}" destId="{CFA90AD8-86FD-9145-9958-122829D8B7F2}" srcOrd="0" destOrd="0" presId="urn:microsoft.com/office/officeart/2008/layout/HorizontalMultiLevelHierarchy"/>
    <dgm:cxn modelId="{9C37C6D7-D502-D748-B7F8-3FEA9FAE4A00}" type="presOf" srcId="{ACF52002-7C6E-1549-81DF-65E4781C2E81}" destId="{6F5C637E-D8A4-FD45-8079-B7B0407084CD}" srcOrd="0" destOrd="0" presId="urn:microsoft.com/office/officeart/2008/layout/HorizontalMultiLevelHierarchy"/>
    <dgm:cxn modelId="{DE0ACDD8-B9D3-6D41-870B-4AB58BF400BB}" type="presOf" srcId="{FAE7EB9F-C3E2-C34B-9DC6-384A336CFE47}" destId="{6D1C8271-2F66-B64E-954A-45F9B4C5F6A5}" srcOrd="1" destOrd="0" presId="urn:microsoft.com/office/officeart/2008/layout/HorizontalMultiLevelHierarchy"/>
    <dgm:cxn modelId="{B20301D9-8ECC-DF41-983E-EBB1784A6324}" type="presOf" srcId="{FAE7EB9F-C3E2-C34B-9DC6-384A336CFE47}" destId="{F8A57A98-B9AF-DD41-8E5E-9FFCFB52E934}" srcOrd="0" destOrd="0" presId="urn:microsoft.com/office/officeart/2008/layout/HorizontalMultiLevelHierarchy"/>
    <dgm:cxn modelId="{20F183DD-585C-8D42-97CB-16A5CFB7AAC6}" type="presOf" srcId="{7BCAE67A-9E79-864E-B21A-4BFCA384FE22}" destId="{664C392E-9EE3-0B40-9DEA-6956103DAC61}" srcOrd="1" destOrd="0" presId="urn:microsoft.com/office/officeart/2008/layout/HorizontalMultiLevelHierarchy"/>
    <dgm:cxn modelId="{F7CB6EE8-A170-8841-87B6-22F057EE53DD}" srcId="{9757019A-6A31-0B43-94CE-C50342F6EE81}" destId="{E1FED573-8BEA-444F-AD23-3DBC1919966D}" srcOrd="0" destOrd="0" parTransId="{1410F2D4-6E13-204D-9FFE-19E5C0DF445D}" sibTransId="{1D0B6F18-F0BA-EB49-AB98-B1D35DE1306B}"/>
    <dgm:cxn modelId="{EF21BBF1-6FEE-2647-A1FF-081112C1F825}" type="presOf" srcId="{7BCAE67A-9E79-864E-B21A-4BFCA384FE22}" destId="{3DD71C69-A412-E54C-9D1C-380DCBFB280A}" srcOrd="0" destOrd="0" presId="urn:microsoft.com/office/officeart/2008/layout/HorizontalMultiLevelHierarchy"/>
    <dgm:cxn modelId="{E4B3DDF1-B761-4F4F-9A08-0D8688EE9B12}" srcId="{E1FED573-8BEA-444F-AD23-3DBC1919966D}" destId="{6190F95F-EE49-0D4E-8459-63F0EEBA945B}" srcOrd="1" destOrd="0" parTransId="{FAE7EB9F-C3E2-C34B-9DC6-384A336CFE47}" sibTransId="{2AF982F6-E964-4147-A015-7A915D45CA70}"/>
    <dgm:cxn modelId="{08A42FF9-6CED-9544-B113-BAAFC3AF147B}" type="presOf" srcId="{E99B7584-A58B-9241-BF7C-9DB9877824A6}" destId="{D1DCFD2D-120C-7846-B1DA-ACC90B0F14C0}" srcOrd="1" destOrd="0" presId="urn:microsoft.com/office/officeart/2008/layout/HorizontalMultiLevelHierarchy"/>
    <dgm:cxn modelId="{DD5E06FD-74A5-D247-B363-81BA6E71F898}" type="presOf" srcId="{4A9D5421-E21F-9F45-B294-61E490CDA38F}" destId="{B17C5C03-88E3-F948-AF37-A822D9CBF09A}" srcOrd="1" destOrd="0" presId="urn:microsoft.com/office/officeart/2008/layout/HorizontalMultiLevelHierarchy"/>
    <dgm:cxn modelId="{6A4209A6-7E6C-C643-8B6E-86F67D76F16C}" type="presParOf" srcId="{D0D0574F-C4F8-3544-BE6E-53658D3C52E2}" destId="{2DD42F81-40E8-FC47-85CB-09F914E672F1}" srcOrd="0" destOrd="0" presId="urn:microsoft.com/office/officeart/2008/layout/HorizontalMultiLevelHierarchy"/>
    <dgm:cxn modelId="{E3E3DBAC-30DD-A644-A8E6-7C392104B6A3}" type="presParOf" srcId="{2DD42F81-40E8-FC47-85CB-09F914E672F1}" destId="{71402F51-F41B-F84F-901C-DAC78B8A2F81}" srcOrd="0" destOrd="0" presId="urn:microsoft.com/office/officeart/2008/layout/HorizontalMultiLevelHierarchy"/>
    <dgm:cxn modelId="{18DC8B67-D02B-F54E-B32F-00E9D601E529}" type="presParOf" srcId="{2DD42F81-40E8-FC47-85CB-09F914E672F1}" destId="{E4A6C97D-2884-7D4F-946D-D3E7378C63F4}" srcOrd="1" destOrd="0" presId="urn:microsoft.com/office/officeart/2008/layout/HorizontalMultiLevelHierarchy"/>
    <dgm:cxn modelId="{57668EB2-EFE0-BA46-8714-2F653A63E2AC}" type="presParOf" srcId="{E4A6C97D-2884-7D4F-946D-D3E7378C63F4}" destId="{C1147F4D-8798-A541-8784-3F28F5482FA8}" srcOrd="0" destOrd="0" presId="urn:microsoft.com/office/officeart/2008/layout/HorizontalMultiLevelHierarchy"/>
    <dgm:cxn modelId="{8E591624-AAFE-3741-843B-A2B5B586C3D5}" type="presParOf" srcId="{C1147F4D-8798-A541-8784-3F28F5482FA8}" destId="{BE49EAE3-E8F6-284A-8EAB-A34FEE6EEB3F}" srcOrd="0" destOrd="0" presId="urn:microsoft.com/office/officeart/2008/layout/HorizontalMultiLevelHierarchy"/>
    <dgm:cxn modelId="{82C31422-40AF-3C43-8801-2DF138C77BC6}" type="presParOf" srcId="{E4A6C97D-2884-7D4F-946D-D3E7378C63F4}" destId="{91057A53-621E-8D49-9C75-7F3C63D8BCD9}" srcOrd="1" destOrd="0" presId="urn:microsoft.com/office/officeart/2008/layout/HorizontalMultiLevelHierarchy"/>
    <dgm:cxn modelId="{5EEA17F4-3A3D-464C-A80E-FFFB4071E0F3}" type="presParOf" srcId="{91057A53-621E-8D49-9C75-7F3C63D8BCD9}" destId="{B5C59B6B-82F9-374B-B835-2C992FA1BE7E}" srcOrd="0" destOrd="0" presId="urn:microsoft.com/office/officeart/2008/layout/HorizontalMultiLevelHierarchy"/>
    <dgm:cxn modelId="{B4C886C9-3043-3D4B-A746-5E0D030EC934}" type="presParOf" srcId="{91057A53-621E-8D49-9C75-7F3C63D8BCD9}" destId="{DE2FE981-D38D-F441-8F2F-6399BFAF42AE}" srcOrd="1" destOrd="0" presId="urn:microsoft.com/office/officeart/2008/layout/HorizontalMultiLevelHierarchy"/>
    <dgm:cxn modelId="{B242C579-69B8-3D41-95C5-C63FEBD378C7}" type="presParOf" srcId="{DE2FE981-D38D-F441-8F2F-6399BFAF42AE}" destId="{4D17AE2A-04A0-7C43-8764-EA24125C5316}" srcOrd="0" destOrd="0" presId="urn:microsoft.com/office/officeart/2008/layout/HorizontalMultiLevelHierarchy"/>
    <dgm:cxn modelId="{A06CEC94-9FCB-854C-93A6-B802E3DE7224}" type="presParOf" srcId="{4D17AE2A-04A0-7C43-8764-EA24125C5316}" destId="{B17C5C03-88E3-F948-AF37-A822D9CBF09A}" srcOrd="0" destOrd="0" presId="urn:microsoft.com/office/officeart/2008/layout/HorizontalMultiLevelHierarchy"/>
    <dgm:cxn modelId="{08591CD2-AA9C-4C44-AAA2-C80AB77960E9}" type="presParOf" srcId="{DE2FE981-D38D-F441-8F2F-6399BFAF42AE}" destId="{101A6B6E-E0F6-D24B-AFE2-7D8F95425D06}" srcOrd="1" destOrd="0" presId="urn:microsoft.com/office/officeart/2008/layout/HorizontalMultiLevelHierarchy"/>
    <dgm:cxn modelId="{5362C14E-5F9A-EE4D-85AD-6A67F66A59D4}" type="presParOf" srcId="{101A6B6E-E0F6-D24B-AFE2-7D8F95425D06}" destId="{38413DAB-E4CE-CA4D-9492-539B1393413A}" srcOrd="0" destOrd="0" presId="urn:microsoft.com/office/officeart/2008/layout/HorizontalMultiLevelHierarchy"/>
    <dgm:cxn modelId="{B0472858-1469-364F-BD2E-9E260FD90076}" type="presParOf" srcId="{101A6B6E-E0F6-D24B-AFE2-7D8F95425D06}" destId="{4BC92DD5-AC6A-4B41-986A-E7AD06C4F072}" srcOrd="1" destOrd="0" presId="urn:microsoft.com/office/officeart/2008/layout/HorizontalMultiLevelHierarchy"/>
    <dgm:cxn modelId="{653E58EA-2DF1-5B48-90EC-B2DCC9722F9F}" type="presParOf" srcId="{DE2FE981-D38D-F441-8F2F-6399BFAF42AE}" destId="{3DD71C69-A412-E54C-9D1C-380DCBFB280A}" srcOrd="2" destOrd="0" presId="urn:microsoft.com/office/officeart/2008/layout/HorizontalMultiLevelHierarchy"/>
    <dgm:cxn modelId="{023E8F8E-967E-9D43-B7A0-E8625F212846}" type="presParOf" srcId="{3DD71C69-A412-E54C-9D1C-380DCBFB280A}" destId="{664C392E-9EE3-0B40-9DEA-6956103DAC61}" srcOrd="0" destOrd="0" presId="urn:microsoft.com/office/officeart/2008/layout/HorizontalMultiLevelHierarchy"/>
    <dgm:cxn modelId="{55314F91-E4AA-C543-BC26-D0FA8197EE68}" type="presParOf" srcId="{DE2FE981-D38D-F441-8F2F-6399BFAF42AE}" destId="{AB528B31-66CE-9546-87D5-1A45A362EF97}" srcOrd="3" destOrd="0" presId="urn:microsoft.com/office/officeart/2008/layout/HorizontalMultiLevelHierarchy"/>
    <dgm:cxn modelId="{2EACC519-130B-BD43-811B-DF6C1DA8BECF}" type="presParOf" srcId="{AB528B31-66CE-9546-87D5-1A45A362EF97}" destId="{AFD59D1D-FC6B-EC47-9C9E-D818B6FF1E8B}" srcOrd="0" destOrd="0" presId="urn:microsoft.com/office/officeart/2008/layout/HorizontalMultiLevelHierarchy"/>
    <dgm:cxn modelId="{95835F94-E41E-5943-B612-93B1E5467190}" type="presParOf" srcId="{AB528B31-66CE-9546-87D5-1A45A362EF97}" destId="{D9705949-15DF-034C-B01C-4CA52CA26C53}" srcOrd="1" destOrd="0" presId="urn:microsoft.com/office/officeart/2008/layout/HorizontalMultiLevelHierarchy"/>
    <dgm:cxn modelId="{5CFF90B6-20A9-0542-9AFB-52FB528BF292}" type="presParOf" srcId="{E4A6C97D-2884-7D4F-946D-D3E7378C63F4}" destId="{F8A57A98-B9AF-DD41-8E5E-9FFCFB52E934}" srcOrd="2" destOrd="0" presId="urn:microsoft.com/office/officeart/2008/layout/HorizontalMultiLevelHierarchy"/>
    <dgm:cxn modelId="{A678DB9B-01D7-994F-8B7B-E1DD524DCCDD}" type="presParOf" srcId="{F8A57A98-B9AF-DD41-8E5E-9FFCFB52E934}" destId="{6D1C8271-2F66-B64E-954A-45F9B4C5F6A5}" srcOrd="0" destOrd="0" presId="urn:microsoft.com/office/officeart/2008/layout/HorizontalMultiLevelHierarchy"/>
    <dgm:cxn modelId="{4B5B56DB-0D63-C54D-BCDD-B2FE3BA87111}" type="presParOf" srcId="{E4A6C97D-2884-7D4F-946D-D3E7378C63F4}" destId="{71AC24A3-BA88-7247-AB5A-7A4C230A30F9}" srcOrd="3" destOrd="0" presId="urn:microsoft.com/office/officeart/2008/layout/HorizontalMultiLevelHierarchy"/>
    <dgm:cxn modelId="{5DF0CEC2-9209-344C-9DF4-34E40244F4B1}" type="presParOf" srcId="{71AC24A3-BA88-7247-AB5A-7A4C230A30F9}" destId="{0B4CBDDD-9A5C-F844-9C15-A78C9614FB5F}" srcOrd="0" destOrd="0" presId="urn:microsoft.com/office/officeart/2008/layout/HorizontalMultiLevelHierarchy"/>
    <dgm:cxn modelId="{AF152F2C-98DA-6A4B-80A7-35E9EAC546E6}" type="presParOf" srcId="{71AC24A3-BA88-7247-AB5A-7A4C230A30F9}" destId="{0DACF5F0-C873-C746-939A-034CAAACBFF1}" srcOrd="1" destOrd="0" presId="urn:microsoft.com/office/officeart/2008/layout/HorizontalMultiLevelHierarchy"/>
    <dgm:cxn modelId="{C80E4383-4F9D-AF43-B923-529EDD39BC73}" type="presParOf" srcId="{E4A6C97D-2884-7D4F-946D-D3E7378C63F4}" destId="{C4BBEB6B-98DE-0940-8CA3-1405BB7667F3}" srcOrd="4" destOrd="0" presId="urn:microsoft.com/office/officeart/2008/layout/HorizontalMultiLevelHierarchy"/>
    <dgm:cxn modelId="{CB8DF3A5-9518-9E47-9B53-3913630EACC2}" type="presParOf" srcId="{C4BBEB6B-98DE-0940-8CA3-1405BB7667F3}" destId="{6FCEB045-9379-C343-A0E2-61C8A04B6F8B}" srcOrd="0" destOrd="0" presId="urn:microsoft.com/office/officeart/2008/layout/HorizontalMultiLevelHierarchy"/>
    <dgm:cxn modelId="{10A82080-3A43-DA4F-8D71-319C99EC21D3}" type="presParOf" srcId="{E4A6C97D-2884-7D4F-946D-D3E7378C63F4}" destId="{453979B3-2661-114D-887F-C486F0358C09}" srcOrd="5" destOrd="0" presId="urn:microsoft.com/office/officeart/2008/layout/HorizontalMultiLevelHierarchy"/>
    <dgm:cxn modelId="{D094C7A7-CDDB-7D4B-8542-AB195405A7D1}" type="presParOf" srcId="{453979B3-2661-114D-887F-C486F0358C09}" destId="{8444EF51-35E9-5F4F-8A92-95921320CDBE}" srcOrd="0" destOrd="0" presId="urn:microsoft.com/office/officeart/2008/layout/HorizontalMultiLevelHierarchy"/>
    <dgm:cxn modelId="{4A508BBD-B168-DD4B-B529-5974FBFBC058}" type="presParOf" srcId="{453979B3-2661-114D-887F-C486F0358C09}" destId="{E12BA50B-3D6E-134D-AACA-1D72812CC945}" srcOrd="1" destOrd="0" presId="urn:microsoft.com/office/officeart/2008/layout/HorizontalMultiLevelHierarchy"/>
    <dgm:cxn modelId="{BB7799C2-3679-1A4B-B48C-430608899536}" type="presParOf" srcId="{E4A6C97D-2884-7D4F-946D-D3E7378C63F4}" destId="{0222CB06-80E3-F245-A765-C65AA5E2DE05}" srcOrd="6" destOrd="0" presId="urn:microsoft.com/office/officeart/2008/layout/HorizontalMultiLevelHierarchy"/>
    <dgm:cxn modelId="{06CE4919-39AF-CC45-B544-E3C213D53409}" type="presParOf" srcId="{0222CB06-80E3-F245-A765-C65AA5E2DE05}" destId="{D1DCFD2D-120C-7846-B1DA-ACC90B0F14C0}" srcOrd="0" destOrd="0" presId="urn:microsoft.com/office/officeart/2008/layout/HorizontalMultiLevelHierarchy"/>
    <dgm:cxn modelId="{1F6B7D02-7155-C748-BA8C-6A38DF3DA7C7}" type="presParOf" srcId="{E4A6C97D-2884-7D4F-946D-D3E7378C63F4}" destId="{E72519A5-CEB7-AD42-8D8D-1D605423C3FC}" srcOrd="7" destOrd="0" presId="urn:microsoft.com/office/officeart/2008/layout/HorizontalMultiLevelHierarchy"/>
    <dgm:cxn modelId="{EE85D58E-A86F-2C45-B5F1-7A9864909688}" type="presParOf" srcId="{E72519A5-CEB7-AD42-8D8D-1D605423C3FC}" destId="{FD289CF2-9298-F84A-9821-76E632548C58}" srcOrd="0" destOrd="0" presId="urn:microsoft.com/office/officeart/2008/layout/HorizontalMultiLevelHierarchy"/>
    <dgm:cxn modelId="{F5A32BF7-964C-DA46-8004-D8F55CEE747E}" type="presParOf" srcId="{E72519A5-CEB7-AD42-8D8D-1D605423C3FC}" destId="{301CDF78-387A-F848-B246-6AC224ED43C0}" srcOrd="1" destOrd="0" presId="urn:microsoft.com/office/officeart/2008/layout/HorizontalMultiLevelHierarchy"/>
    <dgm:cxn modelId="{F1FC274F-84A3-7D47-856E-B0F7310187E9}" type="presParOf" srcId="{E4A6C97D-2884-7D4F-946D-D3E7378C63F4}" destId="{F26E2704-473B-D546-829D-58F52C8F00E2}" srcOrd="8" destOrd="0" presId="urn:microsoft.com/office/officeart/2008/layout/HorizontalMultiLevelHierarchy"/>
    <dgm:cxn modelId="{6F1D4E6D-CDF8-EA40-871B-7A3C68F98312}" type="presParOf" srcId="{F26E2704-473B-D546-829D-58F52C8F00E2}" destId="{8AF2D0D6-E490-2A4A-8BA3-90467DAEC64E}" srcOrd="0" destOrd="0" presId="urn:microsoft.com/office/officeart/2008/layout/HorizontalMultiLevelHierarchy"/>
    <dgm:cxn modelId="{C483CC0C-167C-0241-B213-492C92E6A0BF}" type="presParOf" srcId="{E4A6C97D-2884-7D4F-946D-D3E7378C63F4}" destId="{DCC16920-6A67-A34E-9116-1DFF3621C073}" srcOrd="9" destOrd="0" presId="urn:microsoft.com/office/officeart/2008/layout/HorizontalMultiLevelHierarchy"/>
    <dgm:cxn modelId="{E33106BF-8DB8-9643-BB71-9D71D356FCF5}" type="presParOf" srcId="{DCC16920-6A67-A34E-9116-1DFF3621C073}" destId="{CFA90AD8-86FD-9145-9958-122829D8B7F2}" srcOrd="0" destOrd="0" presId="urn:microsoft.com/office/officeart/2008/layout/HorizontalMultiLevelHierarchy"/>
    <dgm:cxn modelId="{143D1217-64C0-7149-BA13-FE419C2348ED}" type="presParOf" srcId="{DCC16920-6A67-A34E-9116-1DFF3621C073}" destId="{3EC01C23-3BBF-4241-AD07-A1280BBA323A}" srcOrd="1" destOrd="0" presId="urn:microsoft.com/office/officeart/2008/layout/HorizontalMultiLevelHierarchy"/>
    <dgm:cxn modelId="{BB89408B-4A1C-734E-9B14-826AA3457ACF}" type="presParOf" srcId="{E4A6C97D-2884-7D4F-946D-D3E7378C63F4}" destId="{C09C0307-F40E-5745-976E-CF4F09FAF8D4}" srcOrd="10" destOrd="0" presId="urn:microsoft.com/office/officeart/2008/layout/HorizontalMultiLevelHierarchy"/>
    <dgm:cxn modelId="{088ACB02-53D7-6843-A29A-BAE5241EB654}" type="presParOf" srcId="{C09C0307-F40E-5745-976E-CF4F09FAF8D4}" destId="{D5832F54-6955-D245-9F63-294ED17FEB0F}" srcOrd="0" destOrd="0" presId="urn:microsoft.com/office/officeart/2008/layout/HorizontalMultiLevelHierarchy"/>
    <dgm:cxn modelId="{970758EF-6860-8C4B-9FC8-5955108A3FF9}" type="presParOf" srcId="{E4A6C97D-2884-7D4F-946D-D3E7378C63F4}" destId="{174B22D0-1398-DE4D-BB8D-E53819706AF9}" srcOrd="11" destOrd="0" presId="urn:microsoft.com/office/officeart/2008/layout/HorizontalMultiLevelHierarchy"/>
    <dgm:cxn modelId="{921517FC-2F44-3D47-99F0-46EAF4CB8840}" type="presParOf" srcId="{174B22D0-1398-DE4D-BB8D-E53819706AF9}" destId="{7688050A-507D-0943-B828-3D6341A06CB2}" srcOrd="0" destOrd="0" presId="urn:microsoft.com/office/officeart/2008/layout/HorizontalMultiLevelHierarchy"/>
    <dgm:cxn modelId="{9B3AFB5D-9404-6243-BFFA-AD8DE5B70D29}" type="presParOf" srcId="{174B22D0-1398-DE4D-BB8D-E53819706AF9}" destId="{DA59F323-7E19-7D4E-91E9-7FE01E682B6C}" srcOrd="1" destOrd="0" presId="urn:microsoft.com/office/officeart/2008/layout/HorizontalMultiLevelHierarchy"/>
    <dgm:cxn modelId="{6997793D-8188-6249-965C-53E5FAFE2267}" type="presParOf" srcId="{E4A6C97D-2884-7D4F-946D-D3E7378C63F4}" destId="{B5805BC9-4938-9E4D-8B19-FC4AD86C1870}" srcOrd="12" destOrd="0" presId="urn:microsoft.com/office/officeart/2008/layout/HorizontalMultiLevelHierarchy"/>
    <dgm:cxn modelId="{43C3CE14-447D-A448-992E-5C37852D2DC0}" type="presParOf" srcId="{B5805BC9-4938-9E4D-8B19-FC4AD86C1870}" destId="{655304C4-D2BA-834F-B814-FF0674732540}" srcOrd="0" destOrd="0" presId="urn:microsoft.com/office/officeart/2008/layout/HorizontalMultiLevelHierarchy"/>
    <dgm:cxn modelId="{C85D3481-488D-2747-9170-41A72E8C0DCB}" type="presParOf" srcId="{E4A6C97D-2884-7D4F-946D-D3E7378C63F4}" destId="{FEEE45EF-8A21-8248-A2EC-F331AAA27297}" srcOrd="13" destOrd="0" presId="urn:microsoft.com/office/officeart/2008/layout/HorizontalMultiLevelHierarchy"/>
    <dgm:cxn modelId="{DB5CE57A-C3C8-1C4B-9853-A5C670F31AA6}" type="presParOf" srcId="{FEEE45EF-8A21-8248-A2EC-F331AAA27297}" destId="{851E75CB-7F75-9841-86AD-3A9020E2C4D0}" srcOrd="0" destOrd="0" presId="urn:microsoft.com/office/officeart/2008/layout/HorizontalMultiLevelHierarchy"/>
    <dgm:cxn modelId="{423C87E8-D902-794A-8902-A04B4FCF6E40}" type="presParOf" srcId="{FEEE45EF-8A21-8248-A2EC-F331AAA27297}" destId="{D3A527BF-71C6-CB47-9BC1-C5214DE74081}" srcOrd="1" destOrd="0" presId="urn:microsoft.com/office/officeart/2008/layout/HorizontalMultiLevelHierarchy"/>
    <dgm:cxn modelId="{95DDDD7E-A845-E740-AB53-411EAA186FBD}" type="presParOf" srcId="{E4A6C97D-2884-7D4F-946D-D3E7378C63F4}" destId="{F0FEE1A5-7F92-8944-8BCA-AF28F006DCC0}" srcOrd="14" destOrd="0" presId="urn:microsoft.com/office/officeart/2008/layout/HorizontalMultiLevelHierarchy"/>
    <dgm:cxn modelId="{CC71814E-5216-CB48-B5F7-80FF085AE65C}" type="presParOf" srcId="{F0FEE1A5-7F92-8944-8BCA-AF28F006DCC0}" destId="{62F89FB7-C974-BF41-B304-DD264028AD0E}" srcOrd="0" destOrd="0" presId="urn:microsoft.com/office/officeart/2008/layout/HorizontalMultiLevelHierarchy"/>
    <dgm:cxn modelId="{DF9CD157-851A-434C-82D6-D586108CA7B3}" type="presParOf" srcId="{E4A6C97D-2884-7D4F-946D-D3E7378C63F4}" destId="{E386BA2A-5AD6-9340-92A3-94CA8D559E73}" srcOrd="15" destOrd="0" presId="urn:microsoft.com/office/officeart/2008/layout/HorizontalMultiLevelHierarchy"/>
    <dgm:cxn modelId="{E7F95E5F-B2D5-B94A-B2E6-7FCA8D50E2C2}" type="presParOf" srcId="{E386BA2A-5AD6-9340-92A3-94CA8D559E73}" destId="{77264995-EC2A-B346-B174-873A9FEEE3ED}" srcOrd="0" destOrd="0" presId="urn:microsoft.com/office/officeart/2008/layout/HorizontalMultiLevelHierarchy"/>
    <dgm:cxn modelId="{1A6C9AF4-DE5C-5C46-924F-04A5941CFEE7}" type="presParOf" srcId="{E386BA2A-5AD6-9340-92A3-94CA8D559E73}" destId="{CFEEE8D4-260D-854A-9399-93EA98D82262}" srcOrd="1" destOrd="0" presId="urn:microsoft.com/office/officeart/2008/layout/HorizontalMultiLevelHierarchy"/>
    <dgm:cxn modelId="{5CB708C1-8A12-BB46-9A9E-A238AACD1E4C}" type="presParOf" srcId="{E4A6C97D-2884-7D4F-946D-D3E7378C63F4}" destId="{A30941B4-4398-2F41-9FD6-4911344686E4}" srcOrd="16" destOrd="0" presId="urn:microsoft.com/office/officeart/2008/layout/HorizontalMultiLevelHierarchy"/>
    <dgm:cxn modelId="{7C136F58-BCDD-BD41-9BF3-770F1846DFA5}" type="presParOf" srcId="{A30941B4-4398-2F41-9FD6-4911344686E4}" destId="{F6CCCA4D-81F6-3A4F-9481-E40B1A28F755}" srcOrd="0" destOrd="0" presId="urn:microsoft.com/office/officeart/2008/layout/HorizontalMultiLevelHierarchy"/>
    <dgm:cxn modelId="{492F8357-0E22-0D47-A267-C553C2ADD827}" type="presParOf" srcId="{E4A6C97D-2884-7D4F-946D-D3E7378C63F4}" destId="{AF57A729-63B4-FA43-A38F-B4B2704DAD66}" srcOrd="17" destOrd="0" presId="urn:microsoft.com/office/officeart/2008/layout/HorizontalMultiLevelHierarchy"/>
    <dgm:cxn modelId="{9DB9961A-094B-F54F-B85B-7D66EB9D06B9}" type="presParOf" srcId="{AF57A729-63B4-FA43-A38F-B4B2704DAD66}" destId="{F913C1C0-5A5C-8045-B7EC-923B4EC2FE7E}" srcOrd="0" destOrd="0" presId="urn:microsoft.com/office/officeart/2008/layout/HorizontalMultiLevelHierarchy"/>
    <dgm:cxn modelId="{45A4C713-2864-EE41-91A9-27348BA8275A}" type="presParOf" srcId="{AF57A729-63B4-FA43-A38F-B4B2704DAD66}" destId="{65353E11-14A0-164B-9FF9-0F9DDA71ACB2}" srcOrd="1" destOrd="0" presId="urn:microsoft.com/office/officeart/2008/layout/HorizontalMultiLevelHierarchy"/>
    <dgm:cxn modelId="{C91CB5C4-9114-6744-871E-7907AF613DD0}" type="presParOf" srcId="{E4A6C97D-2884-7D4F-946D-D3E7378C63F4}" destId="{6F5C637E-D8A4-FD45-8079-B7B0407084CD}" srcOrd="18" destOrd="0" presId="urn:microsoft.com/office/officeart/2008/layout/HorizontalMultiLevelHierarchy"/>
    <dgm:cxn modelId="{392F2DEF-B7B2-7048-B678-030C2EF5B9C4}" type="presParOf" srcId="{6F5C637E-D8A4-FD45-8079-B7B0407084CD}" destId="{DCFA36AA-09EB-3547-A559-BCA76FC6AFE8}" srcOrd="0" destOrd="0" presId="urn:microsoft.com/office/officeart/2008/layout/HorizontalMultiLevelHierarchy"/>
    <dgm:cxn modelId="{A820B1E4-C6B5-F445-B8D7-111B19D91B78}" type="presParOf" srcId="{E4A6C97D-2884-7D4F-946D-D3E7378C63F4}" destId="{C403601F-DDA6-0F43-8037-55E2FEBDD4B4}" srcOrd="19" destOrd="0" presId="urn:microsoft.com/office/officeart/2008/layout/HorizontalMultiLevelHierarchy"/>
    <dgm:cxn modelId="{2C308234-EEF6-6846-A17B-DBC49C75BC84}" type="presParOf" srcId="{C403601F-DDA6-0F43-8037-55E2FEBDD4B4}" destId="{5F431F96-F077-2240-B688-B891565DA56B}" srcOrd="0" destOrd="0" presId="urn:microsoft.com/office/officeart/2008/layout/HorizontalMultiLevelHierarchy"/>
    <dgm:cxn modelId="{02694F96-935B-034D-8F02-756A3E03B144}" type="presParOf" srcId="{C403601F-DDA6-0F43-8037-55E2FEBDD4B4}" destId="{A3AB330A-6978-CA44-924F-C88B4471780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C637E-D8A4-FD45-8079-B7B0407084CD}">
      <dsp:nvSpPr>
        <dsp:cNvPr id="0" name=""/>
        <dsp:cNvSpPr/>
      </dsp:nvSpPr>
      <dsp:spPr>
        <a:xfrm>
          <a:off x="2856866" y="3026457"/>
          <a:ext cx="299557" cy="2568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778" y="0"/>
              </a:lnTo>
              <a:lnTo>
                <a:pt x="149778" y="2568610"/>
              </a:lnTo>
              <a:lnTo>
                <a:pt x="299557" y="256861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2941994" y="4246112"/>
        <a:ext cx="129300" cy="129300"/>
      </dsp:txXfrm>
    </dsp:sp>
    <dsp:sp modelId="{A30941B4-4398-2F41-9FD6-4911344686E4}">
      <dsp:nvSpPr>
        <dsp:cNvPr id="0" name=""/>
        <dsp:cNvSpPr/>
      </dsp:nvSpPr>
      <dsp:spPr>
        <a:xfrm>
          <a:off x="2856866" y="3026457"/>
          <a:ext cx="299557" cy="1997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778" y="0"/>
              </a:lnTo>
              <a:lnTo>
                <a:pt x="149778" y="1997808"/>
              </a:lnTo>
              <a:lnTo>
                <a:pt x="299557" y="199780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700" kern="1200"/>
        </a:p>
      </dsp:txBody>
      <dsp:txXfrm>
        <a:off x="2956141" y="3974858"/>
        <a:ext cx="101007" cy="101007"/>
      </dsp:txXfrm>
    </dsp:sp>
    <dsp:sp modelId="{F0FEE1A5-7F92-8944-8BCA-AF28F006DCC0}">
      <dsp:nvSpPr>
        <dsp:cNvPr id="0" name=""/>
        <dsp:cNvSpPr/>
      </dsp:nvSpPr>
      <dsp:spPr>
        <a:xfrm>
          <a:off x="2856866" y="3026457"/>
          <a:ext cx="299557" cy="1427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778" y="0"/>
              </a:lnTo>
              <a:lnTo>
                <a:pt x="149778" y="1427005"/>
              </a:lnTo>
              <a:lnTo>
                <a:pt x="299557" y="142700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70191" y="3703507"/>
        <a:ext cx="72905" cy="72905"/>
      </dsp:txXfrm>
    </dsp:sp>
    <dsp:sp modelId="{B5805BC9-4938-9E4D-8B19-FC4AD86C1870}">
      <dsp:nvSpPr>
        <dsp:cNvPr id="0" name=""/>
        <dsp:cNvSpPr/>
      </dsp:nvSpPr>
      <dsp:spPr>
        <a:xfrm>
          <a:off x="2856866" y="3026457"/>
          <a:ext cx="299557" cy="8562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778" y="0"/>
              </a:lnTo>
              <a:lnTo>
                <a:pt x="149778" y="856203"/>
              </a:lnTo>
              <a:lnTo>
                <a:pt x="299557" y="8562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83967" y="3431882"/>
        <a:ext cx="45354" cy="45354"/>
      </dsp:txXfrm>
    </dsp:sp>
    <dsp:sp modelId="{C09C0307-F40E-5745-976E-CF4F09FAF8D4}">
      <dsp:nvSpPr>
        <dsp:cNvPr id="0" name=""/>
        <dsp:cNvSpPr/>
      </dsp:nvSpPr>
      <dsp:spPr>
        <a:xfrm>
          <a:off x="2856866" y="3026457"/>
          <a:ext cx="299557" cy="285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778" y="0"/>
              </a:lnTo>
              <a:lnTo>
                <a:pt x="149778" y="285401"/>
              </a:lnTo>
              <a:lnTo>
                <a:pt x="299557" y="28540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96300" y="3158814"/>
        <a:ext cx="20687" cy="20687"/>
      </dsp:txXfrm>
    </dsp:sp>
    <dsp:sp modelId="{F26E2704-473B-D546-829D-58F52C8F00E2}">
      <dsp:nvSpPr>
        <dsp:cNvPr id="0" name=""/>
        <dsp:cNvSpPr/>
      </dsp:nvSpPr>
      <dsp:spPr>
        <a:xfrm>
          <a:off x="2856866" y="2741056"/>
          <a:ext cx="299557" cy="285401"/>
        </a:xfrm>
        <a:custGeom>
          <a:avLst/>
          <a:gdLst/>
          <a:ahLst/>
          <a:cxnLst/>
          <a:rect l="0" t="0" r="0" b="0"/>
          <a:pathLst>
            <a:path>
              <a:moveTo>
                <a:pt x="0" y="285401"/>
              </a:moveTo>
              <a:lnTo>
                <a:pt x="149778" y="285401"/>
              </a:lnTo>
              <a:lnTo>
                <a:pt x="149778" y="0"/>
              </a:lnTo>
              <a:lnTo>
                <a:pt x="29955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96300" y="2873413"/>
        <a:ext cx="20687" cy="20687"/>
      </dsp:txXfrm>
    </dsp:sp>
    <dsp:sp modelId="{0222CB06-80E3-F245-A765-C65AA5E2DE05}">
      <dsp:nvSpPr>
        <dsp:cNvPr id="0" name=""/>
        <dsp:cNvSpPr/>
      </dsp:nvSpPr>
      <dsp:spPr>
        <a:xfrm>
          <a:off x="2856866" y="2170254"/>
          <a:ext cx="299557" cy="856203"/>
        </a:xfrm>
        <a:custGeom>
          <a:avLst/>
          <a:gdLst/>
          <a:ahLst/>
          <a:cxnLst/>
          <a:rect l="0" t="0" r="0" b="0"/>
          <a:pathLst>
            <a:path>
              <a:moveTo>
                <a:pt x="0" y="856203"/>
              </a:moveTo>
              <a:lnTo>
                <a:pt x="149778" y="856203"/>
              </a:lnTo>
              <a:lnTo>
                <a:pt x="149778" y="0"/>
              </a:lnTo>
              <a:lnTo>
                <a:pt x="29955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83967" y="2575678"/>
        <a:ext cx="45354" cy="45354"/>
      </dsp:txXfrm>
    </dsp:sp>
    <dsp:sp modelId="{C4BBEB6B-98DE-0940-8CA3-1405BB7667F3}">
      <dsp:nvSpPr>
        <dsp:cNvPr id="0" name=""/>
        <dsp:cNvSpPr/>
      </dsp:nvSpPr>
      <dsp:spPr>
        <a:xfrm>
          <a:off x="2856866" y="1599452"/>
          <a:ext cx="299557" cy="1427005"/>
        </a:xfrm>
        <a:custGeom>
          <a:avLst/>
          <a:gdLst/>
          <a:ahLst/>
          <a:cxnLst/>
          <a:rect l="0" t="0" r="0" b="0"/>
          <a:pathLst>
            <a:path>
              <a:moveTo>
                <a:pt x="0" y="1427005"/>
              </a:moveTo>
              <a:lnTo>
                <a:pt x="149778" y="1427005"/>
              </a:lnTo>
              <a:lnTo>
                <a:pt x="149778" y="0"/>
              </a:lnTo>
              <a:lnTo>
                <a:pt x="29955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970191" y="2276502"/>
        <a:ext cx="72905" cy="72905"/>
      </dsp:txXfrm>
    </dsp:sp>
    <dsp:sp modelId="{F8A57A98-B9AF-DD41-8E5E-9FFCFB52E934}">
      <dsp:nvSpPr>
        <dsp:cNvPr id="0" name=""/>
        <dsp:cNvSpPr/>
      </dsp:nvSpPr>
      <dsp:spPr>
        <a:xfrm>
          <a:off x="2856866" y="1028649"/>
          <a:ext cx="299557" cy="1997808"/>
        </a:xfrm>
        <a:custGeom>
          <a:avLst/>
          <a:gdLst/>
          <a:ahLst/>
          <a:cxnLst/>
          <a:rect l="0" t="0" r="0" b="0"/>
          <a:pathLst>
            <a:path>
              <a:moveTo>
                <a:pt x="0" y="1997808"/>
              </a:moveTo>
              <a:lnTo>
                <a:pt x="149778" y="1997808"/>
              </a:lnTo>
              <a:lnTo>
                <a:pt x="149778" y="0"/>
              </a:lnTo>
              <a:lnTo>
                <a:pt x="29955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700" kern="1200"/>
        </a:p>
      </dsp:txBody>
      <dsp:txXfrm>
        <a:off x="2956141" y="1977050"/>
        <a:ext cx="101007" cy="101007"/>
      </dsp:txXfrm>
    </dsp:sp>
    <dsp:sp modelId="{3DD71C69-A412-E54C-9D1C-380DCBFB280A}">
      <dsp:nvSpPr>
        <dsp:cNvPr id="0" name=""/>
        <dsp:cNvSpPr/>
      </dsp:nvSpPr>
      <dsp:spPr>
        <a:xfrm>
          <a:off x="4654208" y="457847"/>
          <a:ext cx="299557" cy="2566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778" y="0"/>
              </a:lnTo>
              <a:lnTo>
                <a:pt x="149778" y="256662"/>
              </a:lnTo>
              <a:lnTo>
                <a:pt x="299557" y="25666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794124" y="576316"/>
        <a:ext cx="19723" cy="19723"/>
      </dsp:txXfrm>
    </dsp:sp>
    <dsp:sp modelId="{4D17AE2A-04A0-7C43-8764-EA24125C5316}">
      <dsp:nvSpPr>
        <dsp:cNvPr id="0" name=""/>
        <dsp:cNvSpPr/>
      </dsp:nvSpPr>
      <dsp:spPr>
        <a:xfrm>
          <a:off x="4654208" y="201185"/>
          <a:ext cx="299557" cy="256662"/>
        </a:xfrm>
        <a:custGeom>
          <a:avLst/>
          <a:gdLst/>
          <a:ahLst/>
          <a:cxnLst/>
          <a:rect l="0" t="0" r="0" b="0"/>
          <a:pathLst>
            <a:path>
              <a:moveTo>
                <a:pt x="0" y="256662"/>
              </a:moveTo>
              <a:lnTo>
                <a:pt x="149778" y="256662"/>
              </a:lnTo>
              <a:lnTo>
                <a:pt x="149778" y="0"/>
              </a:lnTo>
              <a:lnTo>
                <a:pt x="299557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794124" y="319654"/>
        <a:ext cx="19723" cy="19723"/>
      </dsp:txXfrm>
    </dsp:sp>
    <dsp:sp modelId="{C1147F4D-8798-A541-8784-3F28F5482FA8}">
      <dsp:nvSpPr>
        <dsp:cNvPr id="0" name=""/>
        <dsp:cNvSpPr/>
      </dsp:nvSpPr>
      <dsp:spPr>
        <a:xfrm>
          <a:off x="2856866" y="457847"/>
          <a:ext cx="299557" cy="2568610"/>
        </a:xfrm>
        <a:custGeom>
          <a:avLst/>
          <a:gdLst/>
          <a:ahLst/>
          <a:cxnLst/>
          <a:rect l="0" t="0" r="0" b="0"/>
          <a:pathLst>
            <a:path>
              <a:moveTo>
                <a:pt x="0" y="2568610"/>
              </a:moveTo>
              <a:lnTo>
                <a:pt x="149778" y="2568610"/>
              </a:lnTo>
              <a:lnTo>
                <a:pt x="149778" y="0"/>
              </a:lnTo>
              <a:lnTo>
                <a:pt x="29955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2941994" y="1677502"/>
        <a:ext cx="129300" cy="129300"/>
      </dsp:txXfrm>
    </dsp:sp>
    <dsp:sp modelId="{71402F51-F41B-F84F-901C-DAC78B8A2F81}">
      <dsp:nvSpPr>
        <dsp:cNvPr id="0" name=""/>
        <dsp:cNvSpPr/>
      </dsp:nvSpPr>
      <dsp:spPr>
        <a:xfrm rot="16200000">
          <a:off x="1426856" y="2798136"/>
          <a:ext cx="2403378" cy="4566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>
              <a:latin typeface="Comic Sans MS" panose="030F0902030302020204" pitchFamily="66" charset="0"/>
            </a:rPr>
            <a:t>model output directory</a:t>
          </a:r>
          <a:endParaRPr lang="zh-TW" altLang="en-US" sz="1700" kern="1200">
            <a:latin typeface="Comic Sans MS" panose="030F0902030302020204" pitchFamily="66" charset="0"/>
          </a:endParaRPr>
        </a:p>
      </dsp:txBody>
      <dsp:txXfrm>
        <a:off x="1426856" y="2798136"/>
        <a:ext cx="2403378" cy="456641"/>
      </dsp:txXfrm>
    </dsp:sp>
    <dsp:sp modelId="{B5C59B6B-82F9-374B-B835-2C992FA1BE7E}">
      <dsp:nvSpPr>
        <dsp:cNvPr id="0" name=""/>
        <dsp:cNvSpPr/>
      </dsp:nvSpPr>
      <dsp:spPr>
        <a:xfrm>
          <a:off x="3156423" y="229526"/>
          <a:ext cx="1497785" cy="4566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>
              <a:latin typeface="Comic Sans MS" panose="030F0902030302020204" pitchFamily="66" charset="0"/>
            </a:rPr>
            <a:t>atm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3156423" y="229526"/>
        <a:ext cx="1497785" cy="456641"/>
      </dsp:txXfrm>
    </dsp:sp>
    <dsp:sp modelId="{38413DAB-E4CE-CA4D-9492-539B1393413A}">
      <dsp:nvSpPr>
        <dsp:cNvPr id="0" name=""/>
        <dsp:cNvSpPr/>
      </dsp:nvSpPr>
      <dsp:spPr>
        <a:xfrm>
          <a:off x="4953765" y="1602"/>
          <a:ext cx="774010" cy="399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>
              <a:latin typeface="Comic Sans MS" panose="030F0902030302020204" pitchFamily="66" charset="0"/>
            </a:rPr>
            <a:t>hist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4953765" y="1602"/>
        <a:ext cx="774010" cy="399164"/>
      </dsp:txXfrm>
    </dsp:sp>
    <dsp:sp modelId="{AFD59D1D-FC6B-EC47-9C9E-D818B6FF1E8B}">
      <dsp:nvSpPr>
        <dsp:cNvPr id="0" name=""/>
        <dsp:cNvSpPr/>
      </dsp:nvSpPr>
      <dsp:spPr>
        <a:xfrm>
          <a:off x="4953765" y="514927"/>
          <a:ext cx="774010" cy="399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>
              <a:latin typeface="Comic Sans MS" panose="030F0902030302020204" pitchFamily="66" charset="0"/>
            </a:rPr>
            <a:t>logs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4953765" y="514927"/>
        <a:ext cx="774010" cy="399164"/>
      </dsp:txXfrm>
    </dsp:sp>
    <dsp:sp modelId="{0B4CBDDD-9A5C-F844-9C15-A78C9614FB5F}">
      <dsp:nvSpPr>
        <dsp:cNvPr id="0" name=""/>
        <dsp:cNvSpPr/>
      </dsp:nvSpPr>
      <dsp:spPr>
        <a:xfrm>
          <a:off x="3156423" y="800328"/>
          <a:ext cx="1497785" cy="4566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>
              <a:latin typeface="Comic Sans MS" panose="030F0902030302020204" pitchFamily="66" charset="0"/>
            </a:rPr>
            <a:t>cpl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3156423" y="800328"/>
        <a:ext cx="1497785" cy="456641"/>
      </dsp:txXfrm>
    </dsp:sp>
    <dsp:sp modelId="{8444EF51-35E9-5F4F-8A92-95921320CDBE}">
      <dsp:nvSpPr>
        <dsp:cNvPr id="0" name=""/>
        <dsp:cNvSpPr/>
      </dsp:nvSpPr>
      <dsp:spPr>
        <a:xfrm>
          <a:off x="3156423" y="1371131"/>
          <a:ext cx="1497785" cy="4566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>
              <a:latin typeface="Comic Sans MS" panose="030F0902030302020204" pitchFamily="66" charset="0"/>
            </a:rPr>
            <a:t>dart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3156423" y="1371131"/>
        <a:ext cx="1497785" cy="456641"/>
      </dsp:txXfrm>
    </dsp:sp>
    <dsp:sp modelId="{FD289CF2-9298-F84A-9821-76E632548C58}">
      <dsp:nvSpPr>
        <dsp:cNvPr id="0" name=""/>
        <dsp:cNvSpPr/>
      </dsp:nvSpPr>
      <dsp:spPr>
        <a:xfrm>
          <a:off x="3156423" y="1941933"/>
          <a:ext cx="1497785" cy="4566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>
              <a:latin typeface="Comic Sans MS" panose="030F0902030302020204" pitchFamily="66" charset="0"/>
            </a:rPr>
            <a:t>glc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3156423" y="1941933"/>
        <a:ext cx="1497785" cy="456641"/>
      </dsp:txXfrm>
    </dsp:sp>
    <dsp:sp modelId="{CFA90AD8-86FD-9145-9958-122829D8B7F2}">
      <dsp:nvSpPr>
        <dsp:cNvPr id="0" name=""/>
        <dsp:cNvSpPr/>
      </dsp:nvSpPr>
      <dsp:spPr>
        <a:xfrm>
          <a:off x="3156423" y="2512735"/>
          <a:ext cx="1497785" cy="4566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>
              <a:latin typeface="Comic Sans MS" panose="030F0902030302020204" pitchFamily="66" charset="0"/>
            </a:rPr>
            <a:t>ice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3156423" y="2512735"/>
        <a:ext cx="1497785" cy="456641"/>
      </dsp:txXfrm>
    </dsp:sp>
    <dsp:sp modelId="{7688050A-507D-0943-B828-3D6341A06CB2}">
      <dsp:nvSpPr>
        <dsp:cNvPr id="0" name=""/>
        <dsp:cNvSpPr/>
      </dsp:nvSpPr>
      <dsp:spPr>
        <a:xfrm>
          <a:off x="3156423" y="3083538"/>
          <a:ext cx="1497785" cy="4566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>
              <a:latin typeface="Comic Sans MS" panose="030F0902030302020204" pitchFamily="66" charset="0"/>
            </a:rPr>
            <a:t>lnd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3156423" y="3083538"/>
        <a:ext cx="1497785" cy="456641"/>
      </dsp:txXfrm>
    </dsp:sp>
    <dsp:sp modelId="{851E75CB-7F75-9841-86AD-3A9020E2C4D0}">
      <dsp:nvSpPr>
        <dsp:cNvPr id="0" name=""/>
        <dsp:cNvSpPr/>
      </dsp:nvSpPr>
      <dsp:spPr>
        <a:xfrm>
          <a:off x="3156423" y="3654340"/>
          <a:ext cx="1497785" cy="4566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>
              <a:latin typeface="Comic Sans MS" panose="030F0902030302020204" pitchFamily="66" charset="0"/>
            </a:rPr>
            <a:t>ocn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3156423" y="3654340"/>
        <a:ext cx="1497785" cy="456641"/>
      </dsp:txXfrm>
    </dsp:sp>
    <dsp:sp modelId="{77264995-EC2A-B346-B174-873A9FEEE3ED}">
      <dsp:nvSpPr>
        <dsp:cNvPr id="0" name=""/>
        <dsp:cNvSpPr/>
      </dsp:nvSpPr>
      <dsp:spPr>
        <a:xfrm>
          <a:off x="3156423" y="4225142"/>
          <a:ext cx="1497785" cy="4566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>
              <a:latin typeface="Comic Sans MS" panose="030F0902030302020204" pitchFamily="66" charset="0"/>
            </a:rPr>
            <a:t>rest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3156423" y="4225142"/>
        <a:ext cx="1497785" cy="456641"/>
      </dsp:txXfrm>
    </dsp:sp>
    <dsp:sp modelId="{F913C1C0-5A5C-8045-B7EC-923B4EC2FE7E}">
      <dsp:nvSpPr>
        <dsp:cNvPr id="0" name=""/>
        <dsp:cNvSpPr/>
      </dsp:nvSpPr>
      <dsp:spPr>
        <a:xfrm>
          <a:off x="3156423" y="4795944"/>
          <a:ext cx="1497785" cy="4566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err="1">
              <a:latin typeface="Comic Sans MS" panose="030F0902030302020204" pitchFamily="66" charset="0"/>
            </a:rPr>
            <a:t>rof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3156423" y="4795944"/>
        <a:ext cx="1497785" cy="456641"/>
      </dsp:txXfrm>
    </dsp:sp>
    <dsp:sp modelId="{5F431F96-F077-2240-B688-B891565DA56B}">
      <dsp:nvSpPr>
        <dsp:cNvPr id="0" name=""/>
        <dsp:cNvSpPr/>
      </dsp:nvSpPr>
      <dsp:spPr>
        <a:xfrm>
          <a:off x="3156423" y="5366747"/>
          <a:ext cx="1497785" cy="45664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>
              <a:latin typeface="Comic Sans MS" panose="030F0902030302020204" pitchFamily="66" charset="0"/>
            </a:rPr>
            <a:t>wav</a:t>
          </a:r>
          <a:endParaRPr lang="zh-TW" altLang="en-US" sz="1800" kern="1200">
            <a:latin typeface="Comic Sans MS" panose="030F0902030302020204" pitchFamily="66" charset="0"/>
          </a:endParaRPr>
        </a:p>
      </dsp:txBody>
      <dsp:txXfrm>
        <a:off x="3156423" y="5366747"/>
        <a:ext cx="1497785" cy="456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DD3E5-DE38-8249-9E84-A327267C8D0E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96561-8820-6C42-93A1-69881F58E3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362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E5958-E656-4D48-AF84-CAA5421A1D0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146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5E842-FF9E-44F4-578D-903CDD1A2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2DF4D55-E038-27F6-D20A-8D15BE696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59DC9F4-898C-0DD1-05A6-7683633DF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B6C937-AA3D-20A9-8C56-DF1B8EF2B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6561-8820-6C42-93A1-69881F58E30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4363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6561-8820-6C42-93A1-69881F58E30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463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E5958-E656-4D48-AF84-CAA5421A1D0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040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96561-8820-6C42-93A1-69881F58E30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352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928B2F-1722-79FF-A9A4-379535AF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451E96-39DC-720E-E859-752B13F88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B8B794-8395-6009-B1C8-59EA89C77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91D127-1E91-A281-6B6A-31AEF1E4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34A37D-C40A-4E5B-E37A-233E483A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68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1905C6-FBE1-19DA-F503-CE202B32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C12D6B-8E03-1D10-F3FD-B0ADC94A6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77FC49-392D-8D65-8C88-9ACC406A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29651C-B9E6-90AF-4D1B-73E0B470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96FCB4-0E9C-C100-E076-B8817C28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706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72BF619-96A6-6EA3-2A05-F6906D778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E5A416-DB82-CC8C-4412-DBC6CD7BE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6F5007-044F-9CEB-15C3-177A50DB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6789BC-A933-B63F-2643-1CFC6E6A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84345F-5A4F-324E-F6D4-4C1D2C7A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712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D4431-C444-E766-265A-7D3EB74EB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8F363-5623-9BDB-2A9F-7E179B825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2392D3-5DC8-90C9-CA4D-B45896C93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CF4EEF-9191-ED9A-0083-A17E4945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D78571-DC22-3A4A-4DFA-B040C6D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06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FA1545-0819-2758-AB55-0290BEC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B6DC64-C03C-B21C-7C1C-1B4B8171E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ADCC7-C404-7ADA-B31A-BBA2E42F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885E5A-6962-2D58-6F04-199B1EF4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6CC262-751E-1C4C-7517-D3367288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49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BAC523-2731-C2C5-5EB7-49B78ECC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B474E5-0C48-2011-B344-422730101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E5FA153-160B-595D-CD37-323B2481B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2B50C6-43BB-5B69-7649-5B25C201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F056D9-F4F6-BB20-0988-DFF39FCD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42C577-34FF-40E8-5FDA-E938C10D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840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EDF845-E66E-B357-F545-4792926BD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59D5E7-082A-2030-743B-742C5ECD2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3EA793-76F5-91FF-57CA-FF6CFAE26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551726B-6BE6-465B-6AE1-DECCFF7CD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7C4693-E732-181C-36A3-2B1A13DB9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62AF35D-95F7-08A9-C0F3-711AB23D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D459781-8358-FBA6-A2C1-9666E5C8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7479E9-D616-FC28-4094-215919F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876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2923B-598B-996C-C14D-48E7B2A1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959B6DB-6728-C25E-AA6E-6008BA00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0328E8E-F048-C9B1-98AB-6C171F0D9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886C02-BE7E-3EFE-1C88-685734CC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604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EF7280C-62B7-C94F-4376-4E85805F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FBA34D4-F794-EC41-9314-740D5974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F53284-7E01-DECB-4888-EEDB7D29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55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73E83E-2EE2-0DDD-CD29-8AD0496B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548DD5-4862-FCEC-328C-ABA2AFC84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80843E-0419-94AB-65B5-D30B41577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1B6FD5-4BDF-B7F9-214C-C83BCB6F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432D3F-8445-75D8-C309-DE8AA380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F792BA-B3C0-CA47-F52B-D522B44A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304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CA3A8-B5E4-C799-0068-4197FE6C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07B3EE4-AF09-895D-F89B-E836D990E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ADC290-1F84-AAC1-11E6-FB79BB73C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0EB86-1746-619E-44ED-770582B7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E841E4-319A-7C9D-6C14-907B83B2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64D8F7-643E-B48D-D2D7-CC6B1D67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532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D509E6-E82D-C0D2-D10C-F6C1EB084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F2BA1C-9484-16C6-C9DB-0B0261A11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004C58-AEDE-D1F5-C3FE-B68FB4FBA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55BD2-A7AA-C94C-A1F7-7A774B68C8BA}" type="datetimeFigureOut">
              <a:rPr kumimoji="1" lang="zh-TW" altLang="en-US" smtClean="0"/>
              <a:t>2025/8/13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E2BA46-A4E9-68EC-168D-064C9DB0C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D56D4A-3EE1-6304-0B97-3A4AA9B09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8DA7B-2E3C-CB4A-A422-87A8E93C61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493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2.png"/><Relationship Id="rId9" Type="http://schemas.microsoft.com/office/2007/relationships/diagramDrawing" Target="../diagrams/drawin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640A470-5A12-A6B5-B024-1EF45C36C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5" r="9089" b="232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5200C4-3A70-2CCE-CD2D-49C9C8B9D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326342"/>
            <a:ext cx="5837760" cy="2898440"/>
          </a:xfrm>
        </p:spPr>
        <p:txBody>
          <a:bodyPr anchor="b">
            <a:normAutofit/>
          </a:bodyPr>
          <a:lstStyle/>
          <a:p>
            <a:pPr algn="l"/>
            <a:r>
              <a:rPr lang="en" altLang="zh-TW" sz="4800" b="0" i="0" u="none" strike="noStrike" dirty="0">
                <a:effectLst/>
                <a:latin typeface="Comic Sans MS" panose="030F0902030302020204" pitchFamily="66" charset="0"/>
              </a:rPr>
              <a:t>2025</a:t>
            </a:r>
            <a:r>
              <a:rPr lang="en" altLang="zh-TW" sz="4800" dirty="0">
                <a:latin typeface="Comic Sans MS" panose="030F0902030302020204" pitchFamily="66" charset="0"/>
              </a:rPr>
              <a:t> </a:t>
            </a:r>
            <a:br>
              <a:rPr lang="en" altLang="zh-TW" sz="4800" dirty="0">
                <a:latin typeface="Comic Sans MS" panose="030F0902030302020204" pitchFamily="66" charset="0"/>
              </a:rPr>
            </a:br>
            <a:r>
              <a:rPr lang="en" altLang="zh-TW" sz="4800" b="0" i="0" u="none" strike="noStrike" dirty="0">
                <a:effectLst/>
                <a:latin typeface="Comic Sans MS" panose="030F0902030302020204" pitchFamily="66" charset="0"/>
              </a:rPr>
              <a:t>TaiESM1 Tutorial</a:t>
            </a:r>
            <a:endParaRPr kumimoji="1" lang="zh-TW" altLang="en-US" sz="4800" dirty="0">
              <a:latin typeface="Comic Sans MS" panose="030F0902030302020204" pitchFamily="66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25594A-4136-5301-F66B-38E1F7F9D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79" y="4872922"/>
            <a:ext cx="5218627" cy="1208141"/>
          </a:xfrm>
        </p:spPr>
        <p:txBody>
          <a:bodyPr>
            <a:normAutofit/>
          </a:bodyPr>
          <a:lstStyle/>
          <a:p>
            <a:pPr algn="l"/>
            <a:endParaRPr kumimoji="1" lang="en-US" altLang="zh-TW" sz="2000" b="1" dirty="0">
              <a:latin typeface="Comic Sans MS" panose="030F0902030302020204" pitchFamily="66" charset="0"/>
            </a:endParaRPr>
          </a:p>
          <a:p>
            <a:pPr algn="l"/>
            <a:r>
              <a:rPr kumimoji="1" lang="en-US" altLang="zh-TW" sz="2000" b="1" dirty="0">
                <a:latin typeface="Comic Sans MS" panose="030F0902030302020204" pitchFamily="66" charset="0"/>
              </a:rPr>
              <a:t>2025-08-13-14 @ RCEC/Academia Sinica</a:t>
            </a: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941022C8-6A4D-C5BF-59B5-5FB550C1886B}"/>
              </a:ext>
            </a:extLst>
          </p:cNvPr>
          <p:cNvSpPr txBox="1">
            <a:spLocks/>
          </p:cNvSpPr>
          <p:nvPr/>
        </p:nvSpPr>
        <p:spPr>
          <a:xfrm>
            <a:off x="317708" y="4001719"/>
            <a:ext cx="3366052" cy="793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梁信謙 </a:t>
            </a:r>
            <a:r>
              <a:rPr kumimoji="1"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TW" sz="2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Hsin-Chien</a:t>
            </a:r>
            <a:r>
              <a:rPr kumimoji="1"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Liang)</a:t>
            </a:r>
          </a:p>
          <a:p>
            <a:r>
              <a:rPr kumimoji="1"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AC3/RCEC, Academia </a:t>
            </a:r>
            <a:r>
              <a:rPr kumimoji="1" lang="en-US" altLang="zh-TW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Sinica</a:t>
            </a:r>
            <a:endParaRPr kumimoji="1"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94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24B7FA6-C836-612A-BA26-72EE6C2CB07A}"/>
              </a:ext>
            </a:extLst>
          </p:cNvPr>
          <p:cNvSpPr txBox="1"/>
          <p:nvPr/>
        </p:nvSpPr>
        <p:spPr>
          <a:xfrm>
            <a:off x="238540" y="50269"/>
            <a:ext cx="52577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>
                <a:latin typeface="Comic Sans MS" panose="030F0902030302020204" pitchFamily="66" charset="0"/>
              </a:rPr>
              <a:t>Basic Work Flow</a:t>
            </a:r>
            <a:endParaRPr kumimoji="1" lang="en-US" altLang="zh-TW" sz="160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latin typeface="Comic Sans MS" panose="030F0902030302020204" pitchFamily="66" charset="0"/>
              </a:rPr>
              <a:t>Create a New Case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latin typeface="Comic Sans MS" panose="030F0902030302020204" pitchFamily="66" charset="0"/>
              </a:rPr>
              <a:t>Configure the Case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latin typeface="Comic Sans MS" panose="030F0902030302020204" pitchFamily="66" charset="0"/>
              </a:rPr>
              <a:t>Build the Executable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solidFill>
                  <a:srgbClr val="FF0000"/>
                </a:solidFill>
                <a:latin typeface="Comic Sans MS" panose="030F0902030302020204" pitchFamily="66" charset="0"/>
              </a:rPr>
              <a:t>Run the Model : Initial Run and Output Data Flow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14559B-5431-1D93-5C33-5A82B965C0EA}"/>
              </a:ext>
            </a:extLst>
          </p:cNvPr>
          <p:cNvSpPr txBox="1"/>
          <p:nvPr/>
        </p:nvSpPr>
        <p:spPr>
          <a:xfrm>
            <a:off x="6440559" y="650433"/>
            <a:ext cx="4810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>
                <a:latin typeface="Comic Sans MS" panose="030F0902030302020204" pitchFamily="66" charset="0"/>
              </a:rPr>
              <a:t>execute  file : </a:t>
            </a:r>
            <a:r>
              <a:rPr kumimoji="1" lang="en-US" altLang="zh-TW" sz="2000">
                <a:solidFill>
                  <a:srgbClr val="FF0000"/>
                </a:solidFill>
                <a:latin typeface="Comic Sans MS" panose="030F0902030302020204" pitchFamily="66" charset="0"/>
              </a:rPr>
              <a:t>./${</a:t>
            </a:r>
            <a:r>
              <a:rPr kumimoji="1" lang="en-US" altLang="zh-TW" sz="2000" err="1">
                <a:solidFill>
                  <a:srgbClr val="FF0000"/>
                </a:solidFill>
                <a:latin typeface="Comic Sans MS" panose="030F0902030302020204" pitchFamily="66" charset="0"/>
              </a:rPr>
              <a:t>casename</a:t>
            </a:r>
            <a:r>
              <a:rPr kumimoji="1" lang="en-US" altLang="zh-TW" sz="2000">
                <a:solidFill>
                  <a:srgbClr val="FF0000"/>
                </a:solidFill>
                <a:latin typeface="Comic Sans MS" panose="030F0902030302020204" pitchFamily="66" charset="0"/>
              </a:rPr>
              <a:t>}.submit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58608B8-11AF-B57A-95B5-1BCC8028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3" y="1983135"/>
            <a:ext cx="6177696" cy="31469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ED5480-448E-B691-3AAC-5EEB41579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04" y="1708924"/>
            <a:ext cx="5755283" cy="385353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7C7AFC1-91CA-0907-8385-6B821E14B42A}"/>
              </a:ext>
            </a:extLst>
          </p:cNvPr>
          <p:cNvSpPr/>
          <p:nvPr/>
        </p:nvSpPr>
        <p:spPr>
          <a:xfrm>
            <a:off x="85613" y="4870174"/>
            <a:ext cx="2697344" cy="188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62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F553DC1-FAB1-8BD9-8A1F-CFC1E17F5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56" b="75151"/>
          <a:stretch/>
        </p:blipFill>
        <p:spPr bwMode="auto">
          <a:xfrm>
            <a:off x="179624" y="121339"/>
            <a:ext cx="5294646" cy="29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B0013C6-2C42-0C22-E2F6-82527D122F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96" y="68344"/>
            <a:ext cx="6123232" cy="405474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2824EC-3F82-FE6D-B91C-63C9726EC0E1}"/>
              </a:ext>
            </a:extLst>
          </p:cNvPr>
          <p:cNvSpPr txBox="1"/>
          <p:nvPr/>
        </p:nvSpPr>
        <p:spPr>
          <a:xfrm>
            <a:off x="267531" y="3491308"/>
            <a:ext cx="102428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Fully Couple Experiments : </a:t>
            </a:r>
          </a:p>
          <a:p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各模式透過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coupler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做能量交換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Free Run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主要是要看模式的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interval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也可以加入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emission 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資料，看模式之表現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模式需要長時間積分，才能達到穩定狀態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(steady state)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，這段期間稱之為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spin-up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07C2907-104C-3F09-065D-6A57DD2F3173}"/>
              </a:ext>
            </a:extLst>
          </p:cNvPr>
          <p:cNvSpPr txBox="1"/>
          <p:nvPr/>
        </p:nvSpPr>
        <p:spPr>
          <a:xfrm>
            <a:off x="496061" y="5725417"/>
            <a:ext cx="10604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</a:t>
            </a:r>
            <a:r>
              <a:rPr lang="en" altLang="zh-TW" sz="1600" dirty="0">
                <a:latin typeface="Comic Sans MS" panose="030F0902030302020204" pitchFamily="66" charset="0"/>
              </a:rPr>
              <a:t>./</a:t>
            </a:r>
            <a:r>
              <a:rPr lang="en" altLang="zh-TW" sz="1600" dirty="0" err="1">
                <a:latin typeface="Comic Sans MS" panose="030F0902030302020204" pitchFamily="66" charset="0"/>
              </a:rPr>
              <a:t>create_newcase</a:t>
            </a:r>
            <a:r>
              <a:rPr lang="en" altLang="zh-TW" sz="1600" dirty="0">
                <a:latin typeface="Comic Sans MS" panose="030F0902030302020204" pitchFamily="66" charset="0"/>
              </a:rPr>
              <a:t> -case ${CASE} -</a:t>
            </a:r>
            <a:r>
              <a:rPr lang="en" altLang="zh-TW" sz="1600" dirty="0" err="1">
                <a:latin typeface="Comic Sans MS" panose="030F0902030302020204" pitchFamily="66" charset="0"/>
              </a:rPr>
              <a:t>mach</a:t>
            </a:r>
            <a:r>
              <a:rPr lang="en" altLang="zh-TW" sz="1600" dirty="0">
                <a:latin typeface="Comic Sans MS" panose="030F0902030302020204" pitchFamily="66" charset="0"/>
              </a:rPr>
              <a:t> f1 -</a:t>
            </a:r>
            <a:r>
              <a:rPr lang="en" altLang="zh-TW" sz="1600" dirty="0" err="1">
                <a:latin typeface="Comic Sans MS" panose="030F0902030302020204" pitchFamily="66" charset="0"/>
              </a:rPr>
              <a:t>compset</a:t>
            </a:r>
            <a:r>
              <a:rPr lang="en" altLang="zh-TW" sz="1600" dirty="0">
                <a:latin typeface="Comic Sans MS" panose="030F0902030302020204" pitchFamily="66" charset="0"/>
              </a:rPr>
              <a:t> </a:t>
            </a:r>
            <a:r>
              <a:rPr lang="en" altLang="zh-TW" sz="1600" dirty="0">
                <a:solidFill>
                  <a:srgbClr val="FF0000"/>
                </a:solidFill>
                <a:latin typeface="Comic Sans MS" panose="030F0902030302020204" pitchFamily="66" charset="0"/>
              </a:rPr>
              <a:t>B_1850_TAI </a:t>
            </a:r>
            <a:r>
              <a:rPr lang="en" altLang="zh-TW" sz="1600" dirty="0">
                <a:latin typeface="Comic Sans MS" panose="030F0902030302020204" pitchFamily="66" charset="0"/>
              </a:rPr>
              <a:t>-res </a:t>
            </a:r>
            <a:r>
              <a:rPr lang="en" altLang="zh-TW" sz="1600" dirty="0">
                <a:solidFill>
                  <a:srgbClr val="FF0000"/>
                </a:solidFill>
                <a:latin typeface="Comic Sans MS" panose="030F0902030302020204" pitchFamily="66" charset="0"/>
              </a:rPr>
              <a:t>f09_f09 </a:t>
            </a:r>
            <a:r>
              <a:rPr lang="en" altLang="zh-TW" sz="1600" dirty="0">
                <a:latin typeface="Comic Sans MS" panose="030F0902030302020204" pitchFamily="66" charset="0"/>
              </a:rPr>
              <a:t>-</a:t>
            </a:r>
            <a:r>
              <a:rPr lang="en" altLang="zh-TW" sz="1600" dirty="0" err="1">
                <a:latin typeface="Comic Sans MS" panose="030F0902030302020204" pitchFamily="66" charset="0"/>
              </a:rPr>
              <a:t>mpilib</a:t>
            </a:r>
            <a:r>
              <a:rPr lang="en" altLang="zh-TW" sz="1600" dirty="0">
                <a:latin typeface="Comic Sans MS" panose="030F0902030302020204" pitchFamily="66" charset="0"/>
              </a:rPr>
              <a:t> impi -compiler intel</a:t>
            </a:r>
            <a:endParaRPr lang="zh-TW" altLang="en-US" sz="1600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1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2B9F157-36BD-B6F6-302D-882E6B12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201" y="101237"/>
            <a:ext cx="5522860" cy="36101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C7F68C1-3982-D5DB-D970-F58211591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39" r="23762" b="49776"/>
          <a:stretch/>
        </p:blipFill>
        <p:spPr>
          <a:xfrm>
            <a:off x="330928" y="343265"/>
            <a:ext cx="6165273" cy="336809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61E023E-CDD2-17F5-E13B-3004DA964AF9}"/>
              </a:ext>
            </a:extLst>
          </p:cNvPr>
          <p:cNvSpPr txBox="1"/>
          <p:nvPr/>
        </p:nvSpPr>
        <p:spPr>
          <a:xfrm>
            <a:off x="391673" y="5290823"/>
            <a:ext cx="1220905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模擬</a:t>
            </a:r>
            <a:r>
              <a:rPr lang="en-US" altLang="zh-TW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emission</a:t>
            </a:r>
            <a:r>
              <a:rPr lang="zh-TW" altLang="en-US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隨時間變化之實驗</a:t>
            </a:r>
            <a:r>
              <a:rPr lang="en-US" altLang="zh-TW" sz="2000" b="1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(historical or future projection)</a:t>
            </a:r>
          </a:p>
          <a:p>
            <a:endParaRPr lang="en-US" altLang="zh-TW" sz="1600" dirty="0">
              <a:solidFill>
                <a:srgbClr val="000000"/>
              </a:solidFill>
              <a:effectLst/>
              <a:latin typeface="Comic Sans MS" panose="030F0902030302020204" pitchFamily="66" charset="0"/>
              <a:ea typeface="Calibri" panose="020F0502020204030204" pitchFamily="34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./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create_newcase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-case ${CASE} -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mach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Comic Sans MS" panose="030F0902030302020204" pitchFamily="66" charset="0"/>
                <a:ea typeface="Calibri" panose="020F0502020204030204" pitchFamily="34" charset="0"/>
              </a:rPr>
              <a:t>f1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-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compset</a:t>
            </a:r>
            <a:r>
              <a:rPr lang="en-US" altLang="zh-TW" sz="1600" dirty="0">
                <a:solidFill>
                  <a:srgbClr val="FF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B_1850-2000_TAI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-res </a:t>
            </a:r>
            <a:r>
              <a:rPr lang="en-US" altLang="zh-TW" sz="1600" dirty="0">
                <a:solidFill>
                  <a:srgbClr val="FF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f09_g16 </a:t>
            </a:r>
            <a:r>
              <a:rPr lang="en" altLang="zh-TW" sz="1600" dirty="0">
                <a:latin typeface="Comic Sans MS" panose="030F0902030302020204" pitchFamily="66" charset="0"/>
              </a:rPr>
              <a:t>-</a:t>
            </a:r>
            <a:r>
              <a:rPr lang="en" altLang="zh-TW" sz="1600" dirty="0" err="1">
                <a:latin typeface="Comic Sans MS" panose="030F0902030302020204" pitchFamily="66" charset="0"/>
              </a:rPr>
              <a:t>mpilib</a:t>
            </a:r>
            <a:r>
              <a:rPr lang="en" altLang="zh-TW" sz="1600" dirty="0">
                <a:latin typeface="Comic Sans MS" panose="030F0902030302020204" pitchFamily="66" charset="0"/>
              </a:rPr>
              <a:t> impi -compiler intel</a:t>
            </a:r>
            <a:r>
              <a:rPr lang="en-US" altLang="zh-TW" sz="1600" dirty="0">
                <a:solidFill>
                  <a:srgbClr val="FF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 </a:t>
            </a:r>
            <a:endParaRPr lang="zh-TW" altLang="en-US" sz="16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040E663-B22A-0791-3945-ACC84EFDFBA4}"/>
              </a:ext>
            </a:extLst>
          </p:cNvPr>
          <p:cNvSpPr txBox="1"/>
          <p:nvPr/>
        </p:nvSpPr>
        <p:spPr>
          <a:xfrm>
            <a:off x="573140" y="3953391"/>
            <a:ext cx="8833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加入隨時間變化之排放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(Emission)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資料，讓模式可以重現過去氣候狀態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設計不同未來情境，看模式未來之變化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所有實驗都需要一組穩定態的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Restart file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3352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F553DC1-FAB1-8BD9-8A1F-CFC1E17F5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56" b="75151"/>
          <a:stretch/>
        </p:blipFill>
        <p:spPr bwMode="auto">
          <a:xfrm>
            <a:off x="179624" y="61705"/>
            <a:ext cx="4923717" cy="277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2824EC-3F82-FE6D-B91C-63C9726EC0E1}"/>
              </a:ext>
            </a:extLst>
          </p:cNvPr>
          <p:cNvSpPr txBox="1"/>
          <p:nvPr/>
        </p:nvSpPr>
        <p:spPr>
          <a:xfrm>
            <a:off x="5103340" y="225753"/>
            <a:ext cx="69090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i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Fully Couple Experiments : </a:t>
            </a:r>
          </a:p>
          <a:p>
            <a:endParaRPr kumimoji="1" lang="en-US" altLang="zh-TW" sz="2000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各模式透過</a:t>
            </a:r>
            <a:r>
              <a:rPr kumimoji="1" lang="en-US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coupler</a:t>
            </a:r>
            <a:r>
              <a:rPr kumimoji="1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做能量交換</a:t>
            </a:r>
            <a:endParaRPr kumimoji="1" lang="en-US" altLang="zh-TW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Free Run</a:t>
            </a:r>
            <a:r>
              <a:rPr kumimoji="1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主要是要看模式的</a:t>
            </a:r>
            <a:r>
              <a:rPr kumimoji="1" lang="en-US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interval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也可以加入</a:t>
            </a:r>
            <a:r>
              <a:rPr kumimoji="1" lang="en-US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emission </a:t>
            </a:r>
            <a:r>
              <a:rPr kumimoji="1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資料，看模式之表現</a:t>
            </a:r>
            <a:endParaRPr kumimoji="1" lang="en-US" altLang="zh-TW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模式需要長時間積分，才能達到穩定狀態</a:t>
            </a:r>
            <a:r>
              <a:rPr kumimoji="1" lang="en-US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(steady state)</a:t>
            </a:r>
            <a:r>
              <a:rPr kumimoji="1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，這段期間稱之為</a:t>
            </a:r>
            <a:r>
              <a:rPr kumimoji="1" lang="en-US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spin-up</a:t>
            </a:r>
            <a:endParaRPr kumimoji="1" lang="zh-TW" altLang="en-US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37A20D1-83B8-1714-3650-3CB4CA96A034}"/>
              </a:ext>
            </a:extLst>
          </p:cNvPr>
          <p:cNvSpPr txBox="1"/>
          <p:nvPr/>
        </p:nvSpPr>
        <p:spPr>
          <a:xfrm>
            <a:off x="767255" y="2910191"/>
            <a:ext cx="10604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</a:t>
            </a:r>
            <a:r>
              <a:rPr lang="en" altLang="zh-TW" sz="1600" dirty="0">
                <a:latin typeface="Comic Sans MS" panose="030F0902030302020204" pitchFamily="66" charset="0"/>
              </a:rPr>
              <a:t>./</a:t>
            </a:r>
            <a:r>
              <a:rPr lang="en" altLang="zh-TW" sz="1600" dirty="0" err="1">
                <a:latin typeface="Comic Sans MS" panose="030F0902030302020204" pitchFamily="66" charset="0"/>
              </a:rPr>
              <a:t>create_newcase</a:t>
            </a:r>
            <a:r>
              <a:rPr lang="en" altLang="zh-TW" sz="1600" dirty="0">
                <a:latin typeface="Comic Sans MS" panose="030F0902030302020204" pitchFamily="66" charset="0"/>
              </a:rPr>
              <a:t> -case ${CASE} -</a:t>
            </a:r>
            <a:r>
              <a:rPr lang="en" altLang="zh-TW" sz="1600" dirty="0" err="1">
                <a:latin typeface="Comic Sans MS" panose="030F0902030302020204" pitchFamily="66" charset="0"/>
              </a:rPr>
              <a:t>mach</a:t>
            </a:r>
            <a:r>
              <a:rPr lang="en" altLang="zh-TW" sz="1600" dirty="0">
                <a:latin typeface="Comic Sans MS" panose="030F0902030302020204" pitchFamily="66" charset="0"/>
              </a:rPr>
              <a:t> f1 -</a:t>
            </a:r>
            <a:r>
              <a:rPr lang="en" altLang="zh-TW" sz="1600" dirty="0" err="1">
                <a:latin typeface="Comic Sans MS" panose="030F0902030302020204" pitchFamily="66" charset="0"/>
              </a:rPr>
              <a:t>compset</a:t>
            </a:r>
            <a:r>
              <a:rPr lang="en" altLang="zh-TW" sz="1600" dirty="0">
                <a:latin typeface="Comic Sans MS" panose="030F0902030302020204" pitchFamily="66" charset="0"/>
              </a:rPr>
              <a:t> </a:t>
            </a:r>
            <a:r>
              <a:rPr lang="en" altLang="zh-TW" sz="1600" dirty="0">
                <a:solidFill>
                  <a:srgbClr val="FF0000"/>
                </a:solidFill>
                <a:latin typeface="Comic Sans MS" panose="030F0902030302020204" pitchFamily="66" charset="0"/>
              </a:rPr>
              <a:t>B_1850_TAI </a:t>
            </a:r>
            <a:r>
              <a:rPr lang="en" altLang="zh-TW" sz="1600" dirty="0">
                <a:latin typeface="Comic Sans MS" panose="030F0902030302020204" pitchFamily="66" charset="0"/>
              </a:rPr>
              <a:t>-res </a:t>
            </a:r>
            <a:r>
              <a:rPr lang="en" altLang="zh-TW" sz="1600" dirty="0">
                <a:solidFill>
                  <a:srgbClr val="FF0000"/>
                </a:solidFill>
                <a:latin typeface="Comic Sans MS" panose="030F0902030302020204" pitchFamily="66" charset="0"/>
              </a:rPr>
              <a:t>f09_f09 </a:t>
            </a:r>
            <a:r>
              <a:rPr lang="en" altLang="zh-TW" sz="1600" dirty="0">
                <a:latin typeface="Comic Sans MS" panose="030F0902030302020204" pitchFamily="66" charset="0"/>
              </a:rPr>
              <a:t>-</a:t>
            </a:r>
            <a:r>
              <a:rPr lang="en" altLang="zh-TW" sz="1600" dirty="0" err="1">
                <a:latin typeface="Comic Sans MS" panose="030F0902030302020204" pitchFamily="66" charset="0"/>
              </a:rPr>
              <a:t>mpilib</a:t>
            </a:r>
            <a:r>
              <a:rPr lang="en" altLang="zh-TW" sz="1600" dirty="0">
                <a:latin typeface="Comic Sans MS" panose="030F0902030302020204" pitchFamily="66" charset="0"/>
              </a:rPr>
              <a:t> impi -compiler intel</a:t>
            </a:r>
            <a:endParaRPr lang="zh-TW" altLang="en-US" sz="1600" dirty="0">
              <a:latin typeface="Comic Sans MS" panose="030F0902030302020204" pitchFamily="66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56A3E75-F042-2C47-87CC-BA574ABA7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39" r="23762" b="49776"/>
          <a:stretch/>
        </p:blipFill>
        <p:spPr>
          <a:xfrm>
            <a:off x="179624" y="3629822"/>
            <a:ext cx="4923716" cy="2689833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E9B7DC9-C862-764F-5BB5-F3B8D7C1E89B}"/>
              </a:ext>
            </a:extLst>
          </p:cNvPr>
          <p:cNvCxnSpPr>
            <a:cxnSpLocks/>
          </p:cNvCxnSpPr>
          <p:nvPr/>
        </p:nvCxnSpPr>
        <p:spPr>
          <a:xfrm>
            <a:off x="357809" y="3429000"/>
            <a:ext cx="11191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85DA981-D688-EFDA-9A07-E86D21813B01}"/>
              </a:ext>
            </a:extLst>
          </p:cNvPr>
          <p:cNvSpPr txBox="1"/>
          <p:nvPr/>
        </p:nvSpPr>
        <p:spPr>
          <a:xfrm>
            <a:off x="767255" y="6451336"/>
            <a:ext cx="11098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./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create_newcase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-case ${CASE} -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mach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Comic Sans MS" panose="030F0902030302020204" pitchFamily="66" charset="0"/>
                <a:ea typeface="Calibri" panose="020F0502020204030204" pitchFamily="34" charset="0"/>
              </a:rPr>
              <a:t>f1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-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compset</a:t>
            </a:r>
            <a:r>
              <a:rPr lang="en-US" altLang="zh-TW" sz="1600" dirty="0">
                <a:solidFill>
                  <a:srgbClr val="FF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B_1850-2000_TAI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-res </a:t>
            </a:r>
            <a:r>
              <a:rPr lang="en-US" altLang="zh-TW" sz="1600" dirty="0">
                <a:solidFill>
                  <a:srgbClr val="FF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f09_g16 </a:t>
            </a:r>
            <a:r>
              <a:rPr lang="en" altLang="zh-TW" sz="1600" dirty="0">
                <a:latin typeface="Comic Sans MS" panose="030F0902030302020204" pitchFamily="66" charset="0"/>
              </a:rPr>
              <a:t>-</a:t>
            </a:r>
            <a:r>
              <a:rPr lang="en" altLang="zh-TW" sz="1600" dirty="0" err="1">
                <a:latin typeface="Comic Sans MS" panose="030F0902030302020204" pitchFamily="66" charset="0"/>
              </a:rPr>
              <a:t>mpilib</a:t>
            </a:r>
            <a:r>
              <a:rPr lang="en" altLang="zh-TW" sz="1600" dirty="0">
                <a:latin typeface="Comic Sans MS" panose="030F0902030302020204" pitchFamily="66" charset="0"/>
              </a:rPr>
              <a:t> impi -compiler intel</a:t>
            </a:r>
            <a:r>
              <a:rPr lang="en-US" altLang="zh-TW" sz="1600" dirty="0">
                <a:solidFill>
                  <a:srgbClr val="FF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 </a:t>
            </a:r>
            <a:endParaRPr lang="zh-TW" altLang="en-US" sz="1600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EC14E3-1A3D-167D-B27B-372772563830}"/>
              </a:ext>
            </a:extLst>
          </p:cNvPr>
          <p:cNvSpPr txBox="1"/>
          <p:nvPr/>
        </p:nvSpPr>
        <p:spPr>
          <a:xfrm>
            <a:off x="5103340" y="4178856"/>
            <a:ext cx="6909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加入隨時間變化之排放</a:t>
            </a:r>
            <a:r>
              <a:rPr kumimoji="1" lang="en-US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(Emission)</a:t>
            </a:r>
            <a:r>
              <a:rPr kumimoji="1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資料，讓模式可以重現過去氣候狀態</a:t>
            </a:r>
            <a:endParaRPr kumimoji="1" lang="en-US" altLang="zh-TW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設計不同未來情境，看模式未來之變化</a:t>
            </a:r>
            <a:endParaRPr kumimoji="1" lang="en-US" altLang="zh-TW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所有實驗都需要一組穩定態的</a:t>
            </a:r>
            <a:r>
              <a:rPr kumimoji="1" lang="en-US" altLang="zh-TW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Restart file</a:t>
            </a:r>
            <a:endParaRPr kumimoji="1" lang="zh-TW" altLang="en-US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3682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B71D5AC-F23B-45A3-A2C5-59D7252AD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761"/>
          <a:stretch/>
        </p:blipFill>
        <p:spPr>
          <a:xfrm>
            <a:off x="287070" y="514655"/>
            <a:ext cx="11617859" cy="331433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699B5D0-E1D3-78B1-CFF4-DAD2D6FBE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39" r="23762" b="49776"/>
          <a:stretch/>
        </p:blipFill>
        <p:spPr>
          <a:xfrm>
            <a:off x="232176" y="3997684"/>
            <a:ext cx="5138610" cy="28072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7EE6E9E-0BD8-ABE7-CFA0-1DEC2E3F155F}"/>
              </a:ext>
            </a:extLst>
          </p:cNvPr>
          <p:cNvSpPr txBox="1"/>
          <p:nvPr/>
        </p:nvSpPr>
        <p:spPr>
          <a:xfrm>
            <a:off x="5654566" y="3913596"/>
            <a:ext cx="586477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f09.B-PI.tn15.cmip6.j01.re :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startup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模擬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f09.B-hist.tn15.cmip6.k32 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hybrid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模擬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RUN_STARTDATE = 1850-01-01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RUN_REFCASE = </a:t>
            </a:r>
            <a:r>
              <a:rPr kumimoji="1"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f09.B-PI.tn15.cmip6.j01.re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RUN_REFDATE = </a:t>
            </a:r>
            <a:r>
              <a:rPr kumimoji="1" lang="en-US" altLang="zh-TW" sz="16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0671-01-01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f09.B-SSP585.ss50 </a:t>
            </a:r>
            <a:r>
              <a:rPr kumimoji="1" lang="zh-TW" altLang="en-US" sz="16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16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hybrid</a:t>
            </a:r>
            <a:r>
              <a:rPr kumimoji="1" lang="zh-TW" altLang="en-US" sz="16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模擬</a:t>
            </a:r>
            <a:endParaRPr kumimoji="1" lang="en-US" altLang="zh-TW" sz="16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RUN_STARTDATE = 2015-01-01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RUN_REFCASE = </a:t>
            </a:r>
            <a:r>
              <a:rPr kumimoji="1" lang="en-US" altLang="zh-TW" sz="1600" b="1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f09.B-hist.tn15.cmip6.k32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RUN_REFDATE = </a:t>
            </a:r>
            <a:r>
              <a:rPr kumimoji="1" lang="en-US" altLang="zh-TW" sz="1600" b="1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2015-01-01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A52C1B1-CECD-5B03-2BCA-CC01A148FE82}"/>
              </a:ext>
            </a:extLst>
          </p:cNvPr>
          <p:cNvSpPr txBox="1"/>
          <p:nvPr/>
        </p:nvSpPr>
        <p:spPr>
          <a:xfrm>
            <a:off x="122196" y="0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err="1">
                <a:latin typeface="Comic Sans MS" panose="030F0902030302020204" pitchFamily="66" charset="0"/>
              </a:rPr>
              <a:t>env_run.xml</a:t>
            </a:r>
            <a:r>
              <a:rPr kumimoji="1" lang="en-US" altLang="zh-TW" sz="2000" b="1" dirty="0">
                <a:latin typeface="Comic Sans MS" panose="030F0902030302020204" pitchFamily="66" charset="0"/>
              </a:rPr>
              <a:t> </a:t>
            </a:r>
            <a:endParaRPr kumimoji="1" lang="zh-TW" altLang="en-US" sz="2000" b="1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0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CAFA262-5115-5D53-CBDF-2103A329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4" y="48864"/>
            <a:ext cx="11800489" cy="59965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E78762B-C85A-2454-A5CF-EB044BD51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4" y="6105380"/>
            <a:ext cx="11800489" cy="7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8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02797C9-214A-2F21-8AEC-B5D00364393F}"/>
              </a:ext>
            </a:extLst>
          </p:cNvPr>
          <p:cNvSpPr txBox="1"/>
          <p:nvPr/>
        </p:nvSpPr>
        <p:spPr>
          <a:xfrm>
            <a:off x="245993" y="320456"/>
            <a:ext cx="774506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b="1" err="1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env_case.xml</a:t>
            </a:r>
            <a:br>
              <a:rPr lang="en" altLang="zh-TW" sz="180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</a:br>
            <a:r>
              <a:rPr lang="en" altLang="zh-TW" sz="1800">
                <a:effectLst/>
                <a:latin typeface="Comic Sans MS" panose="030F0902030302020204" pitchFamily="66" charset="0"/>
              </a:rPr>
              <a:t>• Set by </a:t>
            </a:r>
            <a:r>
              <a:rPr lang="en" altLang="zh-TW" sz="1800" err="1">
                <a:effectLst/>
                <a:latin typeface="Comic Sans MS" panose="030F0902030302020204" pitchFamily="66" charset="0"/>
              </a:rPr>
              <a:t>create_newcase</a:t>
            </a:r>
            <a:r>
              <a:rPr lang="en" altLang="zh-TW" sz="1800">
                <a:effectLst/>
                <a:latin typeface="Comic Sans MS" panose="030F0902030302020204" pitchFamily="66" charset="0"/>
              </a:rPr>
              <a:t> and cannot be modified </a:t>
            </a:r>
            <a:endParaRPr lang="en" altLang="zh-TW">
              <a:latin typeface="Comic Sans MS" panose="030F09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sz="1800">
              <a:solidFill>
                <a:srgbClr val="0000FF"/>
              </a:solidFill>
              <a:effectLst/>
              <a:latin typeface="Comic Sans MS" panose="030F09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 </a:t>
            </a:r>
            <a:r>
              <a:rPr lang="en" altLang="zh-TW" sz="1800" b="1" err="1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env_conf.xml</a:t>
            </a:r>
            <a:br>
              <a:rPr lang="en" altLang="zh-TW" sz="180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</a:br>
            <a:r>
              <a:rPr lang="en" altLang="zh-TW" sz="1800">
                <a:effectLst/>
                <a:latin typeface="Comic Sans MS" panose="030F0902030302020204" pitchFamily="66" charset="0"/>
              </a:rPr>
              <a:t>• Specifies component information</a:t>
            </a:r>
            <a:br>
              <a:rPr lang="en" altLang="zh-TW" sz="1800">
                <a:effectLst/>
                <a:latin typeface="Comic Sans MS" panose="030F0902030302020204" pitchFamily="66" charset="0"/>
              </a:rPr>
            </a:br>
            <a:r>
              <a:rPr lang="en" altLang="zh-TW" sz="1800">
                <a:effectLst/>
                <a:latin typeface="Comic Sans MS" panose="030F0902030302020204" pitchFamily="66" charset="0"/>
              </a:rPr>
              <a:t>• Can change the physics of a model – be very careful about this </a:t>
            </a:r>
            <a:endParaRPr lang="en" altLang="zh-TW">
              <a:latin typeface="Comic Sans MS" panose="030F09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sz="1800" b="1">
              <a:solidFill>
                <a:srgbClr val="0000FF"/>
              </a:solidFill>
              <a:effectLst/>
              <a:latin typeface="Comic Sans MS" panose="030F09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b="1" err="1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env_mach_pes.xml</a:t>
            </a:r>
            <a:br>
              <a:rPr lang="en" altLang="zh-TW" sz="180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</a:br>
            <a:r>
              <a:rPr lang="en" altLang="zh-TW" sz="1800">
                <a:effectLst/>
                <a:latin typeface="Comic Sans MS" panose="030F0902030302020204" pitchFamily="66" charset="0"/>
              </a:rPr>
              <a:t>• Specifies layout of components on hardware processors </a:t>
            </a:r>
            <a:endParaRPr lang="en" altLang="zh-TW">
              <a:effectLst/>
              <a:latin typeface="Comic Sans MS" panose="030F0902030302020204" pitchFamily="66" charset="0"/>
            </a:endParaRPr>
          </a:p>
          <a:p>
            <a:r>
              <a:rPr lang="en" altLang="zh-TW" sz="1800">
                <a:effectLst/>
                <a:latin typeface="Comic Sans MS" panose="030F0902030302020204" pitchFamily="66" charset="0"/>
              </a:rPr>
              <a:t>    • Use this to tune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sz="1800" b="1">
              <a:solidFill>
                <a:srgbClr val="0000FF"/>
              </a:solidFill>
              <a:effectLst/>
              <a:latin typeface="Comic Sans MS" panose="030F09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b="1" err="1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env_build.xml</a:t>
            </a:r>
            <a:br>
              <a:rPr lang="en" altLang="zh-TW" sz="180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</a:br>
            <a:r>
              <a:rPr lang="en" altLang="zh-TW" sz="1800">
                <a:effectLst/>
                <a:latin typeface="Comic Sans MS" panose="030F0902030302020204" pitchFamily="66" charset="0"/>
              </a:rPr>
              <a:t>• Specifies build information </a:t>
            </a:r>
            <a:endParaRPr lang="en" altLang="zh-TW">
              <a:effectLst/>
              <a:latin typeface="Comic Sans MS" panose="030F09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sz="1800" b="1">
              <a:solidFill>
                <a:srgbClr val="0000FF"/>
              </a:solidFill>
              <a:effectLst/>
              <a:latin typeface="Comic Sans MS" panose="030F09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b="1" err="1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env_mach_specific</a:t>
            </a:r>
            <a:r>
              <a:rPr lang="en" altLang="zh-TW" sz="1800" b="1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 </a:t>
            </a:r>
            <a:endParaRPr lang="en" altLang="zh-TW" b="1">
              <a:effectLst/>
              <a:latin typeface="Comic Sans MS" panose="030F0902030302020204" pitchFamily="66" charset="0"/>
            </a:endParaRPr>
          </a:p>
          <a:p>
            <a:r>
              <a:rPr lang="en" altLang="zh-TW" sz="1800">
                <a:effectLst/>
                <a:latin typeface="Comic Sans MS" panose="030F0902030302020204" pitchFamily="66" charset="0"/>
              </a:rPr>
              <a:t>    • Sets modules and paths to libraries (e.g. MPI) </a:t>
            </a:r>
          </a:p>
          <a:p>
            <a:r>
              <a:rPr lang="en" altLang="zh-TW">
                <a:latin typeface="Comic Sans MS" panose="030F0902030302020204" pitchFamily="66" charset="0"/>
              </a:rPr>
              <a:t>    </a:t>
            </a:r>
            <a:r>
              <a:rPr lang="en" altLang="zh-TW" sz="1800">
                <a:effectLst/>
                <a:latin typeface="Comic Sans MS" panose="030F0902030302020204" pitchFamily="66" charset="0"/>
              </a:rPr>
              <a:t>• Can change compiler options, libraries, etc.</a:t>
            </a:r>
            <a:br>
              <a:rPr lang="en" altLang="zh-TW" sz="1800">
                <a:effectLst/>
                <a:latin typeface="Comic Sans MS" panose="030F0902030302020204" pitchFamily="66" charset="0"/>
              </a:rPr>
            </a:br>
            <a:r>
              <a:rPr lang="en" altLang="zh-TW" sz="1800">
                <a:effectLst/>
                <a:latin typeface="Comic Sans MS" panose="030F0902030302020204" pitchFamily="66" charset="0"/>
              </a:rPr>
              <a:t>    • Part of porting is to set variables here </a:t>
            </a:r>
            <a:endParaRPr lang="en" altLang="zh-TW">
              <a:effectLst/>
              <a:latin typeface="Comic Sans MS" panose="030F09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sz="1800" b="1">
              <a:solidFill>
                <a:srgbClr val="0000FF"/>
              </a:solidFill>
              <a:effectLst/>
              <a:latin typeface="Comic Sans MS" panose="030F09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b="1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 </a:t>
            </a:r>
            <a:r>
              <a:rPr lang="en" altLang="zh-TW" sz="1800" b="1" err="1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env_run.xml</a:t>
            </a:r>
            <a:br>
              <a:rPr lang="en" altLang="zh-TW" sz="180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</a:br>
            <a:r>
              <a:rPr lang="en" altLang="zh-TW" sz="1800">
                <a:effectLst/>
                <a:latin typeface="Comic Sans MS" panose="030F0902030302020204" pitchFamily="66" charset="0"/>
              </a:rPr>
              <a:t>• Sets run time information</a:t>
            </a:r>
            <a:br>
              <a:rPr lang="en" altLang="zh-TW" sz="1800">
                <a:effectLst/>
                <a:latin typeface="Comic Sans MS" panose="030F0902030302020204" pitchFamily="66" charset="0"/>
              </a:rPr>
            </a:br>
            <a:r>
              <a:rPr lang="en" altLang="zh-TW" sz="1800">
                <a:effectLst/>
                <a:latin typeface="Comic Sans MS" panose="030F0902030302020204" pitchFamily="66" charset="0"/>
              </a:rPr>
              <a:t>• User interacts with this file most frequently </a:t>
            </a:r>
            <a:endParaRPr lang="en" altLang="zh-TW">
              <a:effectLst/>
              <a:latin typeface="Comic Sans MS" panose="030F0902030302020204" pitchFamily="66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5A0C93-1443-F620-268C-AE58A3F733E4}"/>
              </a:ext>
            </a:extLst>
          </p:cNvPr>
          <p:cNvSpPr txBox="1"/>
          <p:nvPr/>
        </p:nvSpPr>
        <p:spPr>
          <a:xfrm>
            <a:off x="8893036" y="58846"/>
            <a:ext cx="345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800">
                <a:effectLst/>
                <a:latin typeface="Comic Sans MS" panose="030F0902030302020204" pitchFamily="66" charset="0"/>
              </a:rPr>
              <a:t>About .xml Files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959E5F-B58B-015E-7488-E373E8A4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594" y="2064938"/>
            <a:ext cx="4497524" cy="44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30647B8-EBE4-BC33-E05F-88A2107F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360" y="106533"/>
            <a:ext cx="6319912" cy="49644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BA609E-D5D0-37EF-6116-FED9D2B69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360" y="5297791"/>
            <a:ext cx="6319912" cy="151626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AB3BA96-07E3-2C89-4014-1739BA03465D}"/>
              </a:ext>
            </a:extLst>
          </p:cNvPr>
          <p:cNvSpPr txBox="1"/>
          <p:nvPr/>
        </p:nvSpPr>
        <p:spPr>
          <a:xfrm>
            <a:off x="218660" y="106533"/>
            <a:ext cx="2425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>
                <a:latin typeface="Comic Sans MS" panose="030F0902030302020204" pitchFamily="66" charset="0"/>
              </a:rPr>
              <a:t>Model output</a:t>
            </a:r>
            <a:endParaRPr kumimoji="1" lang="zh-TW" altLang="en-US" sz="2400">
              <a:latin typeface="Comic Sans MS" panose="030F0902030302020204" pitchFamily="66" charset="0"/>
            </a:endParaRP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B733A1EB-D2CA-2D43-D0A1-2E9F6258D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117097"/>
              </p:ext>
            </p:extLst>
          </p:nvPr>
        </p:nvGraphicFramePr>
        <p:xfrm>
          <a:off x="-1872735" y="802079"/>
          <a:ext cx="8128000" cy="5824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50372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CE6F4A-650B-BD01-CC6D-74B4BBBA3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80" b="81600"/>
          <a:stretch/>
        </p:blipFill>
        <p:spPr>
          <a:xfrm>
            <a:off x="160820" y="74213"/>
            <a:ext cx="5830331" cy="107886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09E0769-00B9-F6F0-1D35-05D58259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9" y="1184901"/>
            <a:ext cx="5830331" cy="321110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6721C1A-3D5D-935E-57C9-2E1F7170096E}"/>
              </a:ext>
            </a:extLst>
          </p:cNvPr>
          <p:cNvSpPr txBox="1"/>
          <p:nvPr/>
        </p:nvSpPr>
        <p:spPr>
          <a:xfrm>
            <a:off x="0" y="6202733"/>
            <a:ext cx="789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CESM/</a:t>
            </a:r>
            <a:r>
              <a:rPr kumimoji="1" lang="en-US" altLang="zh-TW" sz="2400" b="1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TaiESM</a:t>
            </a:r>
            <a:r>
              <a:rPr kumimoji="1" lang="en-US" altLang="zh-TW" sz="24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的時間是</a:t>
            </a:r>
            <a:r>
              <a:rPr kumimoji="1" lang="zh-TW" altLang="en-US" sz="24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平均區間裡面最後一個時間點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1C376C-A028-5ACC-9E53-26BCC23E9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19" y="4451346"/>
            <a:ext cx="5830331" cy="4542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1A70E5D-876A-BF1D-5A74-BB54F94DA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19" y="4933580"/>
            <a:ext cx="5830331" cy="11425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FA4B14C-9B8B-E743-930C-42A7F934D3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64" t="35033"/>
          <a:stretch/>
        </p:blipFill>
        <p:spPr>
          <a:xfrm>
            <a:off x="6096000" y="74213"/>
            <a:ext cx="6007500" cy="335478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8A091CF-937B-5075-3E86-CD474660B6DB}"/>
              </a:ext>
            </a:extLst>
          </p:cNvPr>
          <p:cNvSpPr txBox="1"/>
          <p:nvPr/>
        </p:nvSpPr>
        <p:spPr>
          <a:xfrm>
            <a:off x="6096000" y="3550570"/>
            <a:ext cx="5696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CESM/</a:t>
            </a:r>
            <a:r>
              <a:rPr kumimoji="1" lang="en-US" altLang="zh-TW" sz="2000" b="1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TaiESM</a:t>
            </a:r>
            <a:r>
              <a:rPr kumimoji="1" lang="en-US" altLang="zh-TW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的垂直座標為</a:t>
            </a:r>
            <a:endParaRPr kumimoji="1" lang="en-US" altLang="zh-TW" sz="2000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hybrid-sigma coordinate</a:t>
            </a:r>
          </a:p>
          <a:p>
            <a:endParaRPr kumimoji="1" lang="en-US" altLang="zh-TW" sz="2000" b="1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分析資料時大多需要轉換成氣壓座標</a:t>
            </a:r>
            <a:endParaRPr kumimoji="1" lang="en-US" altLang="zh-TW" sz="2000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b="1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PRS_level</a:t>
            </a:r>
            <a:r>
              <a:rPr kumimoji="1" lang="en-US" altLang="zh-TW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P0*</a:t>
            </a:r>
            <a:r>
              <a:rPr kumimoji="1" lang="en-US" altLang="zh-TW" sz="2000" b="1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hyam</a:t>
            </a:r>
            <a:r>
              <a:rPr kumimoji="1" lang="en-US" altLang="zh-TW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PS*</a:t>
            </a:r>
            <a:r>
              <a:rPr kumimoji="1" lang="en-US" altLang="zh-TW" sz="2000" b="1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hybm</a:t>
            </a:r>
            <a:endParaRPr kumimoji="1" lang="en-US" altLang="zh-TW" sz="2000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b="1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NCL :  vinth2p, vinth2p_ecmwf</a:t>
            </a:r>
          </a:p>
          <a:p>
            <a:r>
              <a:rPr kumimoji="1" lang="en-US" altLang="zh-TW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: </a:t>
            </a:r>
            <a:r>
              <a:rPr lang="en" altLang="zh-TW" sz="2000" b="0" i="0" u="none" strike="noStrike" err="1">
                <a:effectLst/>
                <a:latin typeface="arial" panose="020B0604020202020204" pitchFamily="34" charset="0"/>
              </a:rPr>
              <a:t>PyNGL</a:t>
            </a:r>
            <a:r>
              <a:rPr lang="en" altLang="zh-TW" sz="2000">
                <a:latin typeface="arial" panose="020B0604020202020204" pitchFamily="34" charset="0"/>
              </a:rPr>
              <a:t>, </a:t>
            </a:r>
            <a:r>
              <a:rPr lang="en" altLang="zh-TW" sz="2000" err="1">
                <a:latin typeface="arial" panose="020B0604020202020204" pitchFamily="34" charset="0"/>
              </a:rPr>
              <a:t>GeoCAT</a:t>
            </a:r>
            <a:r>
              <a:rPr kumimoji="1" lang="en-US" altLang="zh-TW" sz="20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3231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7812C37-5314-7A52-4FA1-95BF9D6E9AF7}"/>
              </a:ext>
            </a:extLst>
          </p:cNvPr>
          <p:cNvSpPr txBox="1"/>
          <p:nvPr/>
        </p:nvSpPr>
        <p:spPr>
          <a:xfrm>
            <a:off x="134229" y="6364271"/>
            <a:ext cx="1183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Comic Sans MS" panose="030F0902030302020204" pitchFamily="66" charset="0"/>
                <a:ea typeface="Microsoft JhengHei" panose="020B0604030504040204" pitchFamily="34" charset="-120"/>
              </a:rPr>
              <a:t>Variables List</a:t>
            </a:r>
            <a:r>
              <a:rPr lang="zh-TW" altLang="en-US" dirty="0">
                <a:latin typeface="Comic Sans MS" panose="030F0902030302020204" pitchFamily="66" charset="0"/>
                <a:ea typeface="Microsoft JhengHei" panose="020B0604030504040204" pitchFamily="34" charset="-120"/>
              </a:rPr>
              <a:t>：</a:t>
            </a:r>
            <a:r>
              <a:rPr lang="en" altLang="zh-TW" dirty="0">
                <a:latin typeface="Comic Sans MS" panose="030F0902030302020204" pitchFamily="66" charset="0"/>
                <a:ea typeface="Microsoft JhengHei" panose="020B0604030504040204" pitchFamily="34" charset="-120"/>
              </a:rPr>
              <a:t> </a:t>
            </a:r>
            <a:r>
              <a:rPr lang="en" altLang="zh-TW" dirty="0">
                <a:solidFill>
                  <a:srgbClr val="FF0000"/>
                </a:solidFill>
                <a:latin typeface="Comic Sans MS" panose="030F0902030302020204" pitchFamily="66" charset="0"/>
                <a:ea typeface="Microsoft JhengHei" panose="020B0604030504040204" pitchFamily="34" charset="-120"/>
              </a:rPr>
              <a:t>https://</a:t>
            </a:r>
            <a:r>
              <a:rPr lang="en" altLang="zh-TW" dirty="0" err="1">
                <a:solidFill>
                  <a:srgbClr val="FF0000"/>
                </a:solidFill>
                <a:latin typeface="Comic Sans MS" panose="030F0902030302020204" pitchFamily="66" charset="0"/>
                <a:ea typeface="Microsoft JhengHei" panose="020B0604030504040204" pitchFamily="34" charset="-120"/>
              </a:rPr>
              <a:t>docs.cesm.ucar.edu</a:t>
            </a:r>
            <a:r>
              <a:rPr lang="en" altLang="zh-TW" dirty="0">
                <a:solidFill>
                  <a:srgbClr val="FF0000"/>
                </a:solidFill>
                <a:latin typeface="Comic Sans MS" panose="030F0902030302020204" pitchFamily="66" charset="0"/>
                <a:ea typeface="Microsoft JhengHei" panose="020B0604030504040204" pitchFamily="34" charset="-120"/>
              </a:rPr>
              <a:t>/models/cam/user-guide/6/hist_flds_fv_cam5.html</a:t>
            </a:r>
            <a:endParaRPr lang="zh-TW" altLang="en-US" dirty="0">
              <a:solidFill>
                <a:srgbClr val="FF0000"/>
              </a:solidFill>
              <a:latin typeface="Comic Sans MS" panose="030F0902030302020204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64E1FB-9A12-B204-A724-2F2F7BB84D32}"/>
              </a:ext>
            </a:extLst>
          </p:cNvPr>
          <p:cNvSpPr txBox="1"/>
          <p:nvPr/>
        </p:nvSpPr>
        <p:spPr>
          <a:xfrm>
            <a:off x="134229" y="4276578"/>
            <a:ext cx="11352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>
                <a:latin typeface="Comic Sans MS" panose="030F0902030302020204" pitchFamily="66" charset="0"/>
              </a:rPr>
              <a:t>A : Average ;  I : instantaneous ; M : Minimum  ; X : Maximum</a:t>
            </a:r>
            <a:endParaRPr kumimoji="1" lang="zh-TW" altLang="en-US" sz="2000">
              <a:latin typeface="Comic Sans MS" panose="030F0902030302020204" pitchFamily="66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1296B1-278C-142A-679A-2342D03795C2}"/>
              </a:ext>
            </a:extLst>
          </p:cNvPr>
          <p:cNvSpPr txBox="1"/>
          <p:nvPr/>
        </p:nvSpPr>
        <p:spPr>
          <a:xfrm>
            <a:off x="207802" y="4869271"/>
            <a:ext cx="90519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000" dirty="0">
                <a:effectLst/>
                <a:latin typeface="Comic Sans MS" panose="030F0902030302020204" pitchFamily="66" charset="0"/>
              </a:rPr>
              <a:t>This can be achieved with 3 </a:t>
            </a:r>
            <a:r>
              <a:rPr lang="en" altLang="zh-TW" sz="2000" dirty="0" err="1">
                <a:effectLst/>
                <a:latin typeface="Comic Sans MS" panose="030F0902030302020204" pitchFamily="66" charset="0"/>
              </a:rPr>
              <a:t>namelist</a:t>
            </a:r>
            <a:r>
              <a:rPr lang="en" altLang="zh-TW" sz="2000" dirty="0">
                <a:effectLst/>
                <a:latin typeface="Comic Sans MS" panose="030F0902030302020204" pitchFamily="66" charset="0"/>
              </a:rPr>
              <a:t> variables: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2000" i="1" dirty="0" err="1">
                <a:solidFill>
                  <a:srgbClr val="007F00"/>
                </a:solidFill>
                <a:effectLst/>
                <a:latin typeface="Comic Sans MS" panose="030F0902030302020204" pitchFamily="66" charset="0"/>
              </a:rPr>
              <a:t>mfilt</a:t>
            </a:r>
            <a:r>
              <a:rPr lang="en" altLang="zh-TW" sz="2000" dirty="0">
                <a:effectLst/>
                <a:latin typeface="Comic Sans MS" panose="030F0902030302020204" pitchFamily="66" charset="0"/>
              </a:rPr>
              <a:t>: maximum number of time samples written to a history file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2000" i="1" dirty="0" err="1">
                <a:solidFill>
                  <a:srgbClr val="007F00"/>
                </a:solidFill>
                <a:effectLst/>
                <a:latin typeface="Comic Sans MS" panose="030F0902030302020204" pitchFamily="66" charset="0"/>
              </a:rPr>
              <a:t>nhtfrq</a:t>
            </a:r>
            <a:r>
              <a:rPr lang="en" altLang="zh-TW" sz="2000" dirty="0">
                <a:effectLst/>
                <a:latin typeface="Comic Sans MS" panose="030F0902030302020204" pitchFamily="66" charset="0"/>
              </a:rPr>
              <a:t>: sets the output frequency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2000" i="1" dirty="0" err="1">
                <a:solidFill>
                  <a:srgbClr val="007F00"/>
                </a:solidFill>
                <a:effectLst/>
                <a:latin typeface="Comic Sans MS" panose="030F0902030302020204" pitchFamily="66" charset="0"/>
              </a:rPr>
              <a:t>fincl</a:t>
            </a:r>
            <a:r>
              <a:rPr lang="en" altLang="zh-TW" sz="2000" i="1" dirty="0">
                <a:effectLst/>
                <a:latin typeface="Comic Sans MS" panose="030F0902030302020204" pitchFamily="66" charset="0"/>
              </a:rPr>
              <a:t>: </a:t>
            </a:r>
            <a:r>
              <a:rPr lang="en" altLang="zh-TW" sz="2000" dirty="0">
                <a:effectLst/>
                <a:latin typeface="Comic Sans MS" panose="030F0902030302020204" pitchFamily="66" charset="0"/>
              </a:rPr>
              <a:t>add variables to the history file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B44907-A3C2-602F-0D84-53F205604D56}"/>
              </a:ext>
            </a:extLst>
          </p:cNvPr>
          <p:cNvSpPr txBox="1"/>
          <p:nvPr/>
        </p:nvSpPr>
        <p:spPr>
          <a:xfrm>
            <a:off x="5633365" y="5909159"/>
            <a:ext cx="635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namelist</a:t>
            </a:r>
            <a:r>
              <a:rPr lang="en-US" altLang="zh-TW" dirty="0"/>
              <a:t> /work1/j07hcl00/ESMClass_2025/</a:t>
            </a:r>
            <a:r>
              <a:rPr lang="en-US" altLang="zh-TW" dirty="0" err="1"/>
              <a:t>namelist</a:t>
            </a:r>
            <a:r>
              <a:rPr lang="en-US" altLang="zh-TW" dirty="0"/>
              <a:t>/</a:t>
            </a:r>
            <a:r>
              <a:rPr lang="en-US" altLang="zh-TW" dirty="0" err="1"/>
              <a:t>user_nl_cam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F85ECAA-267C-1B1F-1BB3-428501AC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2" y="324021"/>
            <a:ext cx="11502922" cy="36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2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87D98F6-6573-1D3E-8E1D-FB45878D7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" t="3533" r="1221" b="948"/>
          <a:stretch/>
        </p:blipFill>
        <p:spPr>
          <a:xfrm>
            <a:off x="241006" y="232541"/>
            <a:ext cx="11709987" cy="63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17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CA7D-FA50-882A-B59A-2EC6EC0DB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717DC3E-3DB3-8488-D39F-A98401A7B48E}"/>
              </a:ext>
            </a:extLst>
          </p:cNvPr>
          <p:cNvSpPr txBox="1"/>
          <p:nvPr/>
        </p:nvSpPr>
        <p:spPr>
          <a:xfrm>
            <a:off x="168166" y="220717"/>
            <a:ext cx="8429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課堂練習二</a:t>
            </a:r>
            <a:r>
              <a:rPr kumimoji="1" lang="en-US" altLang="zh-TW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</a:t>
            </a:r>
            <a:r>
              <a:rPr kumimoji="1" lang="zh-TW" altLang="en-US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更改模擬長度 以及 製作系集成員</a:t>
            </a:r>
            <a:r>
              <a:rPr kumimoji="1" lang="en-US" altLang="zh-TW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(Ensemble Member)</a:t>
            </a:r>
          </a:p>
          <a:p>
            <a:endParaRPr kumimoji="1" lang="en-US" altLang="zh-TW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149C4B-ACAF-EEF7-6F5E-5E3FCA2852AF}"/>
              </a:ext>
            </a:extLst>
          </p:cNvPr>
          <p:cNvSpPr txBox="1"/>
          <p:nvPr/>
        </p:nvSpPr>
        <p:spPr>
          <a:xfrm>
            <a:off x="168166" y="639101"/>
            <a:ext cx="719958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1" lang="en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資料位置：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/work1/{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帳號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}</a:t>
            </a:r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/</a:t>
            </a:r>
            <a:r>
              <a:rPr kumimoji="1"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taiesm_work</a:t>
            </a:r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/archive/f09.F2000.ESMclass.t01/atm/hist</a:t>
            </a:r>
          </a:p>
          <a:p>
            <a:endParaRPr kumimoji="1" lang="en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BA37305-9EF7-E7FA-B2E6-AF1644F029B5}"/>
              </a:ext>
            </a:extLst>
          </p:cNvPr>
          <p:cNvSpPr txBox="1"/>
          <p:nvPr/>
        </p:nvSpPr>
        <p:spPr>
          <a:xfrm>
            <a:off x="168166" y="3429000"/>
            <a:ext cx="79668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取出數值之後並且上傳到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google sheet (https://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pse.is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/7znkd3)</a:t>
            </a:r>
          </a:p>
          <a:p>
            <a:endParaRPr kumimoji="1" lang="en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module use /home/j07cyt00/codecs/</a:t>
            </a:r>
            <a:r>
              <a:rPr kumimoji="1"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modulefiles</a:t>
            </a:r>
            <a:endParaRPr kumimoji="1" lang="en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module load </a:t>
            </a:r>
            <a:r>
              <a:rPr kumimoji="1"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rcec</a:t>
            </a:r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/tools</a:t>
            </a:r>
          </a:p>
          <a:p>
            <a:endParaRPr kumimoji="1" lang="en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ncrcat</a:t>
            </a:r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-h -v TREFHT f09.F2000.ESMclass.t02/atm/hist/*.</a:t>
            </a:r>
            <a:r>
              <a:rPr kumimoji="1"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nc</a:t>
            </a:r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t2m.nc</a:t>
            </a:r>
          </a:p>
          <a:p>
            <a:r>
              <a:rPr kumimoji="1"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cdo</a:t>
            </a:r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output -</a:t>
            </a:r>
            <a:r>
              <a:rPr kumimoji="1"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remapnn,lon</a:t>
            </a:r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=120.97361_lat=23.97556  t2m.nc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E5E236B-317C-EB22-C483-BF011407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6" y="1835630"/>
            <a:ext cx="6876503" cy="110799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BCED3D8-6870-874A-2134-6E2D3AAF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08" y="478705"/>
            <a:ext cx="4916952" cy="492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9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1AEE883-055A-1B15-C3C2-611C5BD5FB96}"/>
              </a:ext>
            </a:extLst>
          </p:cNvPr>
          <p:cNvSpPr txBox="1"/>
          <p:nvPr/>
        </p:nvSpPr>
        <p:spPr>
          <a:xfrm>
            <a:off x="84082" y="169727"/>
            <a:ext cx="12023836" cy="56323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課堂練習三 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(clone + branch run) 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延續練習一的模擬，要多輸出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daily output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的變數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使用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clone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，利用練習一的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restart file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，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/work1/{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帳號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}/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taiesm_work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/archive/</a:t>
            </a:r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f09.F2000.ESMclass.t01/rest/0001-01-06-00000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將裡面所有檔案複製到新的資料夾裡面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增加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daily 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輸出，模擬五天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 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需要有最高溫、最低溫、降水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user_nl_cam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: /work1/j07hcl00/ESMClass_2025/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namelist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/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user_nl_cam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F630DE9-7271-EBE6-1C31-D2936D54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7" y="5013434"/>
            <a:ext cx="6808927" cy="16748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E907B3F-B87F-319C-90CB-8A41BF80073F}"/>
              </a:ext>
            </a:extLst>
          </p:cNvPr>
          <p:cNvSpPr txBox="1"/>
          <p:nvPr/>
        </p:nvSpPr>
        <p:spPr>
          <a:xfrm>
            <a:off x="7195457" y="1154243"/>
            <a:ext cx="491246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將</a:t>
            </a:r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run_taiesm1_example.sh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裡面的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export 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clonedir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&amp; 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create_clone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這兩行打開，並且取一個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clone case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的實驗名稱，接者執行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AutoNum type="arabicPeriod"/>
            </a:pP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AutoNum type="arabicPeriod"/>
            </a:pP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./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cesm_setup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AutoNum type="arabicPeriod"/>
            </a:pP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AutoNum type="arabicPeriod"/>
            </a:pP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修改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env_run.xm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  <a:b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a. RUN_TYPE -&gt; branch</a:t>
            </a:r>
            <a:b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b. RUN_REFCASE -&gt; f09.F2000.ESMclass.t01 </a:t>
            </a:r>
            <a:b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c. RUN_REFDATE -&gt; 0002-01-01</a:t>
            </a:r>
            <a:b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d. STOP_OPTION -&gt; 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ndays</a:t>
            </a:r>
            <a:b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e. STOP_N -&gt; 5</a:t>
            </a:r>
          </a:p>
          <a:p>
            <a:pPr marL="342900" indent="-342900">
              <a:buAutoNum type="arabicPeriod"/>
            </a:pPr>
            <a:endParaRPr kumimoji="1" lang="en-US" altLang="zh-TW" sz="2000" dirty="0"/>
          </a:p>
          <a:p>
            <a:pPr marL="342900" indent="-342900">
              <a:buAutoNum type="arabicPeriod"/>
            </a:pPr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./f09.F2000.ESMclass.t02.build </a:t>
            </a:r>
          </a:p>
          <a:p>
            <a:pPr marL="342900" indent="-342900">
              <a:buAutoNum type="arabicPeriod"/>
            </a:pPr>
            <a:endParaRPr kumimoji="1" lang="en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AutoNum type="arabicPeriod"/>
            </a:pP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./f09.F2000.ESMclass.t02.submit</a:t>
            </a:r>
            <a:endParaRPr kumimoji="1" lang="zh-TW" altLang="en-US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E33F8CB-C0D8-6883-50A2-34B835D1A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87" y="1369775"/>
            <a:ext cx="6808927" cy="27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8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832-C0C4-AED8-6EAB-127F2169D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673E988-3573-A16F-9B3F-6412E980B7BA}"/>
              </a:ext>
            </a:extLst>
          </p:cNvPr>
          <p:cNvSpPr txBox="1"/>
          <p:nvPr/>
        </p:nvSpPr>
        <p:spPr>
          <a:xfrm>
            <a:off x="133629" y="192940"/>
            <a:ext cx="12107917" cy="31393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課堂練習四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AMIP-type 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模擬，用氣候平均值的海溫來模擬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只有季節變化，沒有年際變化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F_2000_TAI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，使用課堂練習三的</a:t>
            </a:r>
            <a:r>
              <a:rPr kumimoji="1"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user_nl_cam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，模擬兩個月，中間需要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resubmit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一次。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06CD5E-1932-69F3-FFC5-C2537665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4" y="1175805"/>
            <a:ext cx="8651289" cy="362195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3989E5-CFE4-C93C-74DB-CA8E3793163E}"/>
              </a:ext>
            </a:extLst>
          </p:cNvPr>
          <p:cNvSpPr txBox="1"/>
          <p:nvPr/>
        </p:nvSpPr>
        <p:spPr>
          <a:xfrm>
            <a:off x="846642" y="5160186"/>
            <a:ext cx="49124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執行</a:t>
            </a:r>
            <a:r>
              <a:rPr kumimoji="1"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run_taiesm1_example.sh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AutoNum type="arabicPeriod"/>
            </a:pP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./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cesm_setup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AutoNum type="arabicPeriod"/>
            </a:pP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修改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env_run.xm.l</a:t>
            </a:r>
            <a:b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a. STOP_OPTION -&gt; 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nmonths</a:t>
            </a:r>
            <a:b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b. STOP_N -&gt; 1</a:t>
            </a:r>
            <a:br>
              <a:rPr kumimoji="1"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c. RESUBMIT -&gt; 1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C5822C-D8C6-C434-BA7D-BC39E573AD39}"/>
              </a:ext>
            </a:extLst>
          </p:cNvPr>
          <p:cNvSpPr txBox="1"/>
          <p:nvPr/>
        </p:nvSpPr>
        <p:spPr>
          <a:xfrm>
            <a:off x="4705350" y="5318935"/>
            <a:ext cx="61232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複製 </a:t>
            </a:r>
            <a:r>
              <a:rPr kumimoji="1"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../</a:t>
            </a:r>
            <a:r>
              <a:rPr kumimoji="1" lang="en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f09.F2000.ESMclass.t03/</a:t>
            </a:r>
            <a:r>
              <a:rPr kumimoji="1" lang="en" altLang="zh-TW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user_nl_cam</a:t>
            </a:r>
            <a:endParaRPr kumimoji="1" lang="en" altLang="zh-TW" sz="18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en" altLang="zh-TW" sz="1800" dirty="0">
                <a:latin typeface="PingFang TC" panose="020B0400000000000000" pitchFamily="34" charset="-120"/>
                <a:ea typeface="PingFang TC" panose="020B0400000000000000" pitchFamily="34" charset="-120"/>
              </a:rPr>
              <a:t>4. ./f09.F2000.ESMclass.t04.build </a:t>
            </a:r>
          </a:p>
          <a:p>
            <a:r>
              <a:rPr kumimoji="1" lang="en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5. </a:t>
            </a:r>
            <a:r>
              <a:rPr kumimoji="1" lang="en-US" altLang="zh-TW" sz="1800" dirty="0">
                <a:latin typeface="PingFang TC" panose="020B0400000000000000" pitchFamily="34" charset="-120"/>
                <a:ea typeface="PingFang TC" panose="020B0400000000000000" pitchFamily="34" charset="-120"/>
              </a:rPr>
              <a:t>./f09.F2000.ESMclass.t04.submit</a:t>
            </a:r>
            <a:endParaRPr kumimoji="1" lang="zh-TW" altLang="en-US" sz="18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909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26ABA-9A99-1C2B-C433-792532330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29B69CD-879A-21FC-AFF1-53DC736F006E}"/>
              </a:ext>
            </a:extLst>
          </p:cNvPr>
          <p:cNvSpPr txBox="1"/>
          <p:nvPr/>
        </p:nvSpPr>
        <p:spPr>
          <a:xfrm>
            <a:off x="238540" y="2167776"/>
            <a:ext cx="117149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./</a:t>
            </a:r>
            <a:r>
              <a:rPr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create_newcase</a:t>
            </a:r>
            <a:r>
              <a:rPr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-case ${CASE} -</a:t>
            </a:r>
            <a:r>
              <a:rPr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mach</a:t>
            </a:r>
            <a:r>
              <a:rPr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f1 -</a:t>
            </a:r>
            <a:r>
              <a:rPr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compset</a:t>
            </a:r>
            <a:r>
              <a:rPr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" altLang="zh-TW" sz="16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B_1850_TAI </a:t>
            </a:r>
            <a:r>
              <a:rPr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-res </a:t>
            </a:r>
            <a:r>
              <a:rPr lang="en" altLang="zh-TW" sz="16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f09_g16 </a:t>
            </a:r>
            <a:r>
              <a:rPr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mpilib</a:t>
            </a:r>
            <a:r>
              <a:rPr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impi -compiler intel</a:t>
            </a:r>
          </a:p>
          <a:p>
            <a:endParaRPr lang="en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algn="ctr"/>
            <a:r>
              <a:rPr lang="en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cesm_setup</a:t>
            </a:r>
            <a:r>
              <a:rPr lang="en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-&gt; f09.B1800.ESMclass.t01.build-&gt; f09.B1800.ESMclass.t01.submit</a:t>
            </a:r>
            <a:endParaRPr lang="zh-TW" altLang="en-US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6A381C-02D4-147F-CD02-1272E2BEC958}"/>
              </a:ext>
            </a:extLst>
          </p:cNvPr>
          <p:cNvSpPr txBox="1"/>
          <p:nvPr/>
        </p:nvSpPr>
        <p:spPr>
          <a:xfrm>
            <a:off x="238540" y="50270"/>
            <a:ext cx="93839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latin typeface="Comic Sans MS" panose="030F0902030302020204" pitchFamily="66" charset="0"/>
              </a:rPr>
              <a:t>Basic Work Flow</a:t>
            </a:r>
            <a:br>
              <a:rPr kumimoji="1" lang="en-US" altLang="zh-TW" b="1" dirty="0">
                <a:latin typeface="Comic Sans MS" panose="030F0902030302020204" pitchFamily="66" charset="0"/>
              </a:rPr>
            </a:br>
            <a:endParaRPr kumimoji="1" lang="en-US" altLang="zh-TW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>
                <a:latin typeface="Comic Sans MS" panose="030F0902030302020204" pitchFamily="66" charset="0"/>
              </a:rPr>
              <a:t>Create </a:t>
            </a:r>
            <a:r>
              <a:rPr kumimoji="1" lang="en-US" altLang="zh-TW" dirty="0" err="1">
                <a:latin typeface="Comic Sans MS" panose="030F0902030302020204" pitchFamily="66" charset="0"/>
              </a:rPr>
              <a:t>taiesm_work</a:t>
            </a:r>
            <a:r>
              <a:rPr kumimoji="1" lang="en-US" altLang="zh-TW" dirty="0">
                <a:latin typeface="Comic Sans MS" panose="030F0902030302020204" pitchFamily="66" charset="0"/>
              </a:rPr>
              <a:t> directory (</a:t>
            </a:r>
            <a:r>
              <a:rPr kumimoji="1" lang="en-US" altLang="zh-TW" dirty="0" err="1">
                <a:latin typeface="Comic Sans MS" panose="030F0902030302020204" pitchFamily="66" charset="0"/>
              </a:rPr>
              <a:t>mkdir</a:t>
            </a:r>
            <a:r>
              <a:rPr kumimoji="1" lang="en-US" altLang="zh-TW" dirty="0">
                <a:latin typeface="Comic Sans MS" panose="030F0902030302020204" pitchFamily="66" charset="0"/>
              </a:rPr>
              <a:t> –p /work/username/</a:t>
            </a:r>
            <a:r>
              <a:rPr kumimoji="1" lang="en-US" altLang="zh-TW" dirty="0" err="1">
                <a:latin typeface="Comic Sans MS" panose="030F0902030302020204" pitchFamily="66" charset="0"/>
              </a:rPr>
              <a:t>taiesm_work</a:t>
            </a:r>
            <a:r>
              <a:rPr kumimoji="1" lang="en-US" altLang="zh-TW" dirty="0">
                <a:latin typeface="Comic Sans MS" panose="030F0902030302020204" pitchFamily="66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>
                <a:latin typeface="Comic Sans MS" panose="030F0902030302020204" pitchFamily="66" charset="0"/>
              </a:rPr>
              <a:t>Create a New Case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>
                <a:latin typeface="Comic Sans MS" panose="030F0902030302020204" pitchFamily="66" charset="0"/>
              </a:rPr>
              <a:t>Configure the Case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>
                <a:latin typeface="Comic Sans MS" panose="030F0902030302020204" pitchFamily="66" charset="0"/>
              </a:rPr>
              <a:t>Build the Executable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>
                <a:latin typeface="Comic Sans MS" panose="030F0902030302020204" pitchFamily="66" charset="0"/>
              </a:rPr>
              <a:t>Run the Model : Initial Run and Output Data Flow</a:t>
            </a:r>
            <a:br>
              <a:rPr kumimoji="1" lang="en-US" altLang="zh-TW" dirty="0">
                <a:latin typeface="Comic Sans MS" panose="030F0902030302020204" pitchFamily="66" charset="0"/>
              </a:rPr>
            </a:br>
            <a:endParaRPr kumimoji="1" lang="en-US" altLang="zh-TW" dirty="0">
              <a:latin typeface="Comic Sans MS" panose="030F0902030302020204" pitchFamily="66" charset="0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TW" dirty="0">
              <a:latin typeface="Comic Sans MS" panose="030F09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TW" altLang="en-US" sz="16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4A65E70-EB9A-49D0-6A37-87F49A901A9E}"/>
              </a:ext>
            </a:extLst>
          </p:cNvPr>
          <p:cNvSpPr txBox="1"/>
          <p:nvPr/>
        </p:nvSpPr>
        <p:spPr>
          <a:xfrm>
            <a:off x="6193975" y="3173127"/>
            <a:ext cx="59980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可以直接複製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/work1/j07hcl00/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taiesm_work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/run_taiesm1_example.sh </a:t>
            </a:r>
          </a:p>
          <a:p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到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/work1/{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帳號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}/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taiesm_work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底下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接著執行，再按照步驟做可以了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模式輸出將會放在</a:t>
            </a:r>
            <a:endParaRPr kumimoji="1" lang="en-US" altLang="zh-TW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/work1/{</a:t>
            </a:r>
            <a:r>
              <a:rPr kumimoji="1" lang="zh-TW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帳號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}/</a:t>
            </a:r>
            <a:r>
              <a:rPr kumimoji="1" lang="en-US" altLang="zh-TW" sz="16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taiesm_work</a:t>
            </a:r>
            <a:r>
              <a:rPr kumimoji="1" lang="en-US" altLang="zh-TW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/archive/f09.B1800.ESMclass.t01</a:t>
            </a:r>
            <a:endParaRPr kumimoji="1" lang="zh-TW" altLang="en-US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en-US" altLang="zh-TW" sz="16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r>
              <a:rPr kumimoji="1" lang="en-US" altLang="zh-TW" sz="16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</a:t>
            </a:r>
            <a:endParaRPr kumimoji="1" lang="zh-TW" altLang="en-US" sz="16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1CBF1-EDAF-454D-6430-05EC1389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1" y="3039050"/>
            <a:ext cx="6060444" cy="24656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F95B04-4539-FA51-109D-D87C91879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31" y="5861749"/>
            <a:ext cx="6585857" cy="856780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23E88798-C6CB-DF0A-911B-EFFD85500EF8}"/>
              </a:ext>
            </a:extLst>
          </p:cNvPr>
          <p:cNvSpPr/>
          <p:nvPr/>
        </p:nvSpPr>
        <p:spPr>
          <a:xfrm>
            <a:off x="4565830" y="6056096"/>
            <a:ext cx="729343" cy="468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186CD3-8791-129E-0A77-A19AB55C4505}"/>
              </a:ext>
            </a:extLst>
          </p:cNvPr>
          <p:cNvSpPr txBox="1"/>
          <p:nvPr/>
        </p:nvSpPr>
        <p:spPr>
          <a:xfrm>
            <a:off x="6997764" y="5966973"/>
            <a:ext cx="3536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看看</a:t>
            </a:r>
            <a:r>
              <a:rPr kumimoji="1" lang="en-US" altLang="zh-TW" dirty="0">
                <a:solidFill>
                  <a:srgbClr val="FF0000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rest</a:t>
            </a:r>
            <a:r>
              <a:rPr kumimoji="1" lang="zh-TW" altLang="en-US" dirty="0">
                <a:solidFill>
                  <a:srgbClr val="FF0000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裡面有沒有 </a:t>
            </a:r>
            <a:endParaRPr kumimoji="1" lang="en-US" altLang="zh-TW" dirty="0">
              <a:solidFill>
                <a:srgbClr val="FF0000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r>
              <a:rPr kumimoji="1" lang="en-US" altLang="zh-TW" dirty="0">
                <a:solidFill>
                  <a:srgbClr val="FF0000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0001-01-06-00000</a:t>
            </a:r>
            <a:r>
              <a:rPr kumimoji="1" lang="zh-TW" altLang="en-US" dirty="0">
                <a:solidFill>
                  <a:srgbClr val="FF0000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這個資料夾</a:t>
            </a:r>
          </a:p>
        </p:txBody>
      </p:sp>
    </p:spTree>
    <p:extLst>
      <p:ext uri="{BB962C8B-B14F-4D97-AF65-F5344CB8AC3E}">
        <p14:creationId xmlns:p14="http://schemas.microsoft.com/office/powerpoint/2010/main" val="7957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EB1F30-ADD9-C11D-5C24-442366116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2" y="4486130"/>
            <a:ext cx="8347233" cy="158537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83AC8DE-2AC7-5482-0B5D-F9E84F7E6BFC}"/>
              </a:ext>
            </a:extLst>
          </p:cNvPr>
          <p:cNvSpPr txBox="1"/>
          <p:nvPr/>
        </p:nvSpPr>
        <p:spPr>
          <a:xfrm>
            <a:off x="168166" y="220717"/>
            <a:ext cx="8429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課堂練習二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更改模擬長度 以及 製作系集成員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(Ensemble Member)</a:t>
            </a:r>
          </a:p>
          <a:p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33183D6-6FE8-2E9A-132D-38E06BDC1161}"/>
              </a:ext>
            </a:extLst>
          </p:cNvPr>
          <p:cNvSpPr txBox="1"/>
          <p:nvPr/>
        </p:nvSpPr>
        <p:spPr>
          <a:xfrm>
            <a:off x="8387255" y="305068"/>
            <a:ext cx="3321269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1.d-14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2.d-14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3.d-14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4.d-14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5.d-14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6.d-14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7.d-14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8.d-14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9.d-14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10.d-14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11.d-14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12.d-14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13.d-14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14.d-14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15.d-14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16.d-14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17.d-14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18.d-14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19.d-14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20.d-14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21.d-14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22.d-14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23.d-14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24.d-14</a:t>
            </a:r>
          </a:p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pertlim = 25.d-14</a:t>
            </a:r>
            <a:endParaRPr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……</a:t>
            </a:r>
            <a:endPara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DC5A33-03EA-D21D-D86A-5394B98106A8}"/>
              </a:ext>
            </a:extLst>
          </p:cNvPr>
          <p:cNvSpPr txBox="1"/>
          <p:nvPr/>
        </p:nvSpPr>
        <p:spPr>
          <a:xfrm>
            <a:off x="168166" y="668919"/>
            <a:ext cx="71995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更改模擬時間長度為一年</a:t>
            </a:r>
            <a:r>
              <a:rPr kumimoji="1" lang="en-US" altLang="zh-TW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(</a:t>
            </a:r>
            <a:r>
              <a:rPr kumimoji="1" lang="zh-TW" altLang="en-US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以下方法二擇一</a:t>
            </a:r>
            <a:r>
              <a:rPr kumimoji="1" lang="en-US" altLang="zh-TW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使用</a:t>
            </a:r>
            <a:r>
              <a:rPr kumimoji="1" lang="en-US" altLang="zh-TW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vi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" altLang="zh-TW" u="none" strike="noStrike" dirty="0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vi </a:t>
            </a:r>
            <a:r>
              <a:rPr lang="en" altLang="zh-TW" u="none" strike="noStrike" dirty="0" err="1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env_run.xml</a:t>
            </a:r>
            <a:endParaRPr lang="en" altLang="zh-TW" dirty="0">
              <a:solidFill>
                <a:srgbClr val="1F2328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" altLang="zh-TW" u="none" strike="noStrike" dirty="0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STOP_OPTION </a:t>
            </a:r>
            <a:r>
              <a:rPr lang="zh-TW" altLang="en-US" u="none" strike="noStrike" dirty="0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從</a:t>
            </a:r>
            <a:r>
              <a:rPr lang="en" altLang="zh-TW" u="none" strike="noStrike" dirty="0" err="1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ndays</a:t>
            </a:r>
            <a:r>
              <a:rPr lang="zh-TW" altLang="en-US" u="none" strike="noStrike" dirty="0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改為</a:t>
            </a:r>
            <a:r>
              <a:rPr lang="en-US" altLang="zh-TW" u="none" strike="noStrike" dirty="0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’</a:t>
            </a:r>
            <a:r>
              <a:rPr lang="en" altLang="zh-TW" dirty="0" err="1">
                <a:solidFill>
                  <a:srgbClr val="1F2328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nyears</a:t>
            </a:r>
            <a:r>
              <a:rPr lang="en" altLang="zh-TW" u="none" strike="noStrike" dirty="0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' ; STOP_N </a:t>
            </a:r>
            <a:r>
              <a:rPr lang="zh-TW" altLang="en-US" u="none" strike="noStrike" dirty="0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從</a:t>
            </a:r>
            <a:r>
              <a:rPr lang="en-US" altLang="zh-TW" u="none" strike="noStrike" dirty="0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5</a:t>
            </a:r>
            <a:r>
              <a:rPr lang="zh-TW" altLang="en-US" u="none" strike="noStrike" dirty="0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改為</a:t>
            </a:r>
            <a:r>
              <a:rPr lang="en-US" altLang="zh-TW" u="none" strike="noStrike" dirty="0">
                <a:solidFill>
                  <a:srgbClr val="1F2328"/>
                </a:solidFill>
                <a:effectLst/>
                <a:latin typeface="PingFang TC Medium" panose="020B0400000000000000" pitchFamily="34" charset="-120"/>
                <a:ea typeface="PingFang TC Medium" panose="020B0400000000000000" pitchFamily="34" charset="-120"/>
              </a:rPr>
              <a:t>'1’</a:t>
            </a:r>
            <a:endParaRPr kumimoji="1" lang="en-US" altLang="zh-TW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使用</a:t>
            </a:r>
            <a:r>
              <a:rPr kumimoji="1" lang="en-US" altLang="zh-TW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xmlchange</a:t>
            </a:r>
            <a:endParaRPr kumimoji="1" lang="en-US" altLang="zh-TW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altLang="zh-TW" dirty="0">
                <a:solidFill>
                  <a:srgbClr val="1F2328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.</a:t>
            </a:r>
            <a:r>
              <a:rPr lang="en" altLang="zh-TW" dirty="0">
                <a:solidFill>
                  <a:srgbClr val="1F2328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/</a:t>
            </a:r>
            <a:r>
              <a:rPr lang="en" altLang="zh-TW" dirty="0" err="1">
                <a:solidFill>
                  <a:srgbClr val="1F2328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xmlchange</a:t>
            </a:r>
            <a:r>
              <a:rPr lang="en" altLang="zh-TW" dirty="0">
                <a:solidFill>
                  <a:srgbClr val="1F2328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STOP_OPTION=</a:t>
            </a:r>
            <a:r>
              <a:rPr lang="en" altLang="zh-TW" dirty="0" err="1">
                <a:solidFill>
                  <a:srgbClr val="1F2328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nyears</a:t>
            </a:r>
            <a:endParaRPr lang="en" altLang="zh-TW" dirty="0">
              <a:solidFill>
                <a:srgbClr val="1F2328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" altLang="zh-TW" dirty="0">
                <a:solidFill>
                  <a:srgbClr val="1F2328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./</a:t>
            </a:r>
            <a:r>
              <a:rPr lang="en" altLang="zh-TW" dirty="0" err="1">
                <a:solidFill>
                  <a:srgbClr val="1F2328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xmlchange</a:t>
            </a:r>
            <a:r>
              <a:rPr lang="en" altLang="zh-TW" dirty="0">
                <a:solidFill>
                  <a:srgbClr val="1F2328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STOP_N=1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在</a:t>
            </a:r>
            <a:r>
              <a:rPr kumimoji="1" lang="en-US" altLang="zh-TW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user_nl_cam</a:t>
            </a:r>
            <a:r>
              <a:rPr kumimoji="1" lang="en-US" altLang="zh-TW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</a:t>
            </a:r>
            <a:r>
              <a:rPr kumimoji="1" lang="zh-TW" altLang="en-US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裡面增加一個變數</a:t>
            </a:r>
            <a:endParaRPr kumimoji="1" lang="en" altLang="zh-TW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r>
              <a:rPr kumimoji="1" lang="en" altLang="zh-TW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     </a:t>
            </a:r>
            <a:r>
              <a:rPr kumimoji="1" lang="en" altLang="zh-TW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pertlim</a:t>
            </a:r>
            <a:r>
              <a:rPr kumimoji="1" lang="en" altLang="zh-TW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= ${value}.d-14</a:t>
            </a:r>
          </a:p>
          <a:p>
            <a:endParaRPr kumimoji="1" lang="en" altLang="zh-TW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r>
              <a:rPr kumimoji="1" lang="zh-TW" altLang="en-US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參考 </a:t>
            </a:r>
            <a:r>
              <a:rPr kumimoji="1" lang="en" altLang="zh-TW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https://</a:t>
            </a:r>
            <a:r>
              <a:rPr kumimoji="1" lang="en" altLang="zh-TW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pse.is</a:t>
            </a:r>
            <a:r>
              <a:rPr kumimoji="1" lang="en" altLang="zh-TW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/7znkd3</a:t>
            </a:r>
          </a:p>
          <a:p>
            <a:endParaRPr kumimoji="1" lang="en" altLang="zh-TW" i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0B25EC-84FA-9B69-FE8B-4D545BCBA99A}"/>
              </a:ext>
            </a:extLst>
          </p:cNvPr>
          <p:cNvSpPr/>
          <p:nvPr/>
        </p:nvSpPr>
        <p:spPr>
          <a:xfrm>
            <a:off x="1525504" y="5724762"/>
            <a:ext cx="2142983" cy="143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7A9CAF-F154-1AC2-D976-A7BD1CF9ACB3}"/>
              </a:ext>
            </a:extLst>
          </p:cNvPr>
          <p:cNvSpPr/>
          <p:nvPr/>
        </p:nvSpPr>
        <p:spPr>
          <a:xfrm>
            <a:off x="6302832" y="5276199"/>
            <a:ext cx="965552" cy="158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2640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9BBBF-BD3A-9541-0EEA-E478D7106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E7AB0BD-985C-084C-54D5-00A9481A48F2}"/>
              </a:ext>
            </a:extLst>
          </p:cNvPr>
          <p:cNvSpPr txBox="1"/>
          <p:nvPr/>
        </p:nvSpPr>
        <p:spPr>
          <a:xfrm>
            <a:off x="94592" y="103616"/>
            <a:ext cx="689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創進一號 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(Forerunner I) 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排程系統 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(Queue System)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介紹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5810F3-2F6A-C8CA-C149-4AB8C658D564}"/>
              </a:ext>
            </a:extLst>
          </p:cNvPr>
          <p:cNvSpPr txBox="1"/>
          <p:nvPr/>
        </p:nvSpPr>
        <p:spPr>
          <a:xfrm>
            <a:off x="296419" y="1843950"/>
            <a:ext cx="434077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#!/bin/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csh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-f</a:t>
            </a:r>
          </a:p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 This is a CCSM batch job script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#SBATCH -J f09.F2000.ESMclass.t01</a:t>
            </a:r>
          </a:p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#SBATCH -p development</a:t>
            </a:r>
          </a:p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#SBATCH -n 560</a:t>
            </a:r>
          </a:p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#SBATCH --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ntasks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-per-node=112</a:t>
            </a:r>
          </a:p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#SBATCH --account=MST113255</a:t>
            </a:r>
          </a:p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#SBATCH -o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stdout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/%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j.out</a:t>
            </a:r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#SBATCH -e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stdout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/%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j.out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EBD326-BF1A-6D59-CB7C-5B4301756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54" y="817179"/>
            <a:ext cx="6895210" cy="522364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2782A7F-69E0-59A2-4C5F-4DFF4289251C}"/>
              </a:ext>
            </a:extLst>
          </p:cNvPr>
          <p:cNvSpPr txBox="1"/>
          <p:nvPr/>
        </p:nvSpPr>
        <p:spPr>
          <a:xfrm>
            <a:off x="7763103" y="2658408"/>
            <a:ext cx="4281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 err="1">
                <a:latin typeface="Comic Sans MS" panose="030F0902030302020204" pitchFamily="66" charset="0"/>
              </a:rPr>
              <a:t>scontrol</a:t>
            </a:r>
            <a:r>
              <a:rPr lang="en" altLang="zh-TW" dirty="0">
                <a:latin typeface="Comic Sans MS" panose="030F0902030302020204" pitchFamily="66" charset="0"/>
              </a:rPr>
              <a:t> show job 84242 (job number)</a:t>
            </a:r>
            <a:endParaRPr lang="zh-TW" altLang="en-US" dirty="0">
              <a:latin typeface="Comic Sans MS" panose="030F0902030302020204" pitchFamily="66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6139E1-415E-0DD5-2FD1-20CB7A879CAD}"/>
              </a:ext>
            </a:extLst>
          </p:cNvPr>
          <p:cNvSpPr txBox="1"/>
          <p:nvPr/>
        </p:nvSpPr>
        <p:spPr>
          <a:xfrm>
            <a:off x="8125710" y="4010965"/>
            <a:ext cx="327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err="1">
                <a:latin typeface="Comic Sans MS" panose="030F0902030302020204" pitchFamily="66" charset="0"/>
              </a:rPr>
              <a:t>squeue</a:t>
            </a:r>
            <a:r>
              <a:rPr lang="en" altLang="zh-TW">
                <a:latin typeface="Comic Sans MS" panose="030F0902030302020204" pitchFamily="66" charset="0"/>
              </a:rPr>
              <a:t> --me</a:t>
            </a:r>
            <a:endParaRPr lang="zh-TW" altLang="en-US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9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70A43-EB74-586C-C81F-E6DF251E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68D2FB-0C56-9D3A-2AD6-5A4C1DD6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9" y="613525"/>
            <a:ext cx="5638684" cy="56309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EE8497-F42A-6826-8882-97E9D5FA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29" b="1225"/>
          <a:stretch/>
        </p:blipFill>
        <p:spPr>
          <a:xfrm>
            <a:off x="5890059" y="400723"/>
            <a:ext cx="6092608" cy="58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8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B0DC731-493B-0B4C-DA81-1AA9C2B12708}"/>
              </a:ext>
            </a:extLst>
          </p:cNvPr>
          <p:cNvSpPr txBox="1"/>
          <p:nvPr/>
        </p:nvSpPr>
        <p:spPr>
          <a:xfrm>
            <a:off x="238540" y="1650708"/>
            <a:ext cx="11714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800" dirty="0">
                <a:latin typeface="Comic Sans MS" panose="030F0902030302020204" pitchFamily="66" charset="0"/>
              </a:rPr>
              <a:t>./</a:t>
            </a:r>
            <a:r>
              <a:rPr lang="en" altLang="zh-TW" sz="1800" dirty="0" err="1">
                <a:latin typeface="Comic Sans MS" panose="030F0902030302020204" pitchFamily="66" charset="0"/>
              </a:rPr>
              <a:t>create_newcase</a:t>
            </a:r>
            <a:r>
              <a:rPr lang="en" altLang="zh-TW" sz="1800" dirty="0">
                <a:latin typeface="Comic Sans MS" panose="030F0902030302020204" pitchFamily="66" charset="0"/>
              </a:rPr>
              <a:t> -case ${CASE} -</a:t>
            </a:r>
            <a:r>
              <a:rPr lang="en" altLang="zh-TW" sz="1800" dirty="0" err="1">
                <a:latin typeface="Comic Sans MS" panose="030F0902030302020204" pitchFamily="66" charset="0"/>
              </a:rPr>
              <a:t>mach</a:t>
            </a:r>
            <a:r>
              <a:rPr lang="en" altLang="zh-TW" sz="1800" dirty="0">
                <a:latin typeface="Comic Sans MS" panose="030F0902030302020204" pitchFamily="66" charset="0"/>
              </a:rPr>
              <a:t> f1 -</a:t>
            </a:r>
            <a:r>
              <a:rPr lang="en" altLang="zh-TW" sz="1800" dirty="0" err="1">
                <a:latin typeface="Comic Sans MS" panose="030F0902030302020204" pitchFamily="66" charset="0"/>
              </a:rPr>
              <a:t>compset</a:t>
            </a:r>
            <a:r>
              <a:rPr lang="en" altLang="zh-TW" sz="1800" dirty="0">
                <a:latin typeface="Comic Sans MS" panose="030F0902030302020204" pitchFamily="66" charset="0"/>
              </a:rPr>
              <a:t> </a:t>
            </a:r>
            <a:r>
              <a:rPr lang="en" altLang="zh-TW" dirty="0">
                <a:solidFill>
                  <a:srgbClr val="FF0000"/>
                </a:solidFill>
                <a:latin typeface="Comic Sans MS" panose="030F0902030302020204" pitchFamily="66" charset="0"/>
              </a:rPr>
              <a:t>B</a:t>
            </a:r>
            <a:r>
              <a:rPr lang="en" altLang="zh-TW" sz="1800" dirty="0">
                <a:solidFill>
                  <a:srgbClr val="FF0000"/>
                </a:solidFill>
                <a:latin typeface="Comic Sans MS" panose="030F0902030302020204" pitchFamily="66" charset="0"/>
              </a:rPr>
              <a:t>_1850_TAI </a:t>
            </a:r>
            <a:r>
              <a:rPr lang="en" altLang="zh-TW" sz="1800" dirty="0">
                <a:latin typeface="Comic Sans MS" panose="030F0902030302020204" pitchFamily="66" charset="0"/>
              </a:rPr>
              <a:t>-res </a:t>
            </a:r>
            <a:r>
              <a:rPr lang="en" altLang="zh-TW" sz="1800" dirty="0">
                <a:solidFill>
                  <a:srgbClr val="FF0000"/>
                </a:solidFill>
                <a:latin typeface="Comic Sans MS" panose="030F0902030302020204" pitchFamily="66" charset="0"/>
              </a:rPr>
              <a:t>f09_</a:t>
            </a:r>
            <a:r>
              <a:rPr lang="en" altLang="zh-TW" dirty="0">
                <a:solidFill>
                  <a:srgbClr val="FF0000"/>
                </a:solidFill>
                <a:latin typeface="Comic Sans MS" panose="030F0902030302020204" pitchFamily="66" charset="0"/>
              </a:rPr>
              <a:t>g16</a:t>
            </a:r>
            <a:r>
              <a:rPr lang="en" altLang="zh-TW" sz="1800" dirty="0">
                <a:solidFill>
                  <a:srgbClr val="FF0000"/>
                </a:solidFill>
                <a:latin typeface="Comic Sans MS" panose="030F0902030302020204" pitchFamily="66" charset="0"/>
              </a:rPr>
              <a:t> </a:t>
            </a:r>
            <a:r>
              <a:rPr lang="en" altLang="zh-TW" sz="1800" dirty="0">
                <a:latin typeface="Comic Sans MS" panose="030F0902030302020204" pitchFamily="66" charset="0"/>
              </a:rPr>
              <a:t>-</a:t>
            </a:r>
            <a:r>
              <a:rPr lang="en" altLang="zh-TW" sz="1800" dirty="0" err="1">
                <a:latin typeface="Comic Sans MS" panose="030F0902030302020204" pitchFamily="66" charset="0"/>
              </a:rPr>
              <a:t>mpilib</a:t>
            </a:r>
            <a:r>
              <a:rPr lang="en" altLang="zh-TW" sz="1800" dirty="0">
                <a:latin typeface="Comic Sans MS" panose="030F0902030302020204" pitchFamily="66" charset="0"/>
              </a:rPr>
              <a:t> impi -compiler intel</a:t>
            </a:r>
          </a:p>
          <a:p>
            <a:endParaRPr lang="en" altLang="zh-TW" dirty="0">
              <a:latin typeface="Comic Sans MS" panose="030F0902030302020204" pitchFamily="66" charset="0"/>
            </a:endParaRPr>
          </a:p>
          <a:p>
            <a:pPr algn="ctr"/>
            <a:r>
              <a:rPr lang="en" altLang="zh-TW" b="1" dirty="0" err="1">
                <a:latin typeface="Comic Sans MS" panose="030F0902030302020204" pitchFamily="66" charset="0"/>
              </a:rPr>
              <a:t>cesm_setup</a:t>
            </a:r>
            <a:r>
              <a:rPr lang="en" altLang="zh-TW" b="1" dirty="0">
                <a:latin typeface="Comic Sans MS" panose="030F0902030302020204" pitchFamily="66" charset="0"/>
              </a:rPr>
              <a:t> -&gt; f09.B1850.ESMclass.t01.build-&gt; f09.B1850.ESMclass.t01.submit</a:t>
            </a:r>
            <a:endParaRPr lang="zh-TW" altLang="en-US" sz="1800" b="1" dirty="0">
              <a:latin typeface="Comic Sans MS" panose="030F0902030302020204" pitchFamily="66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84B5EA-32F9-6227-3CDB-C3AF5F73334E}"/>
              </a:ext>
            </a:extLst>
          </p:cNvPr>
          <p:cNvSpPr txBox="1"/>
          <p:nvPr/>
        </p:nvSpPr>
        <p:spPr>
          <a:xfrm>
            <a:off x="332133" y="2804754"/>
            <a:ext cx="1162132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rgbClr val="0000FF"/>
                </a:solidFill>
                <a:effectLst/>
                <a:latin typeface="Arial,Bold"/>
              </a:rPr>
              <a:t>“case” is the name and location of the case being created </a:t>
            </a:r>
            <a:r>
              <a:rPr lang="en" altLang="zh-TW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br>
              <a:rPr lang="en" altLang="zh-TW" dirty="0">
                <a:solidFill>
                  <a:srgbClr val="0000FF"/>
                </a:solidFill>
                <a:latin typeface="Arial" panose="020B0604020202020204" pitchFamily="34" charset="0"/>
              </a:rPr>
            </a:br>
            <a:r>
              <a:rPr lang="en" altLang="zh-TW" sz="1800" dirty="0">
                <a:effectLst/>
                <a:latin typeface="Arial" panose="020B0604020202020204" pitchFamily="34" charset="0"/>
              </a:rPr>
              <a:t>• </a:t>
            </a:r>
            <a:r>
              <a:rPr lang="en" altLang="zh-TW" sz="1800" dirty="0">
                <a:effectLst/>
                <a:latin typeface="Arial,Bold"/>
              </a:rPr>
              <a:t>i.e. f09.F2000.ESMclass.t01</a:t>
            </a:r>
            <a:endParaRPr lang="en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sz="1800" dirty="0">
              <a:solidFill>
                <a:srgbClr val="0000FF"/>
              </a:solidFill>
              <a:effectLst/>
              <a:latin typeface="Arial,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rgbClr val="0000FF"/>
                </a:solidFill>
                <a:effectLst/>
                <a:latin typeface="Arial,Bold"/>
              </a:rPr>
              <a:t>“</a:t>
            </a:r>
            <a:r>
              <a:rPr lang="en" altLang="zh-TW" sz="1800" dirty="0" err="1">
                <a:solidFill>
                  <a:srgbClr val="0000FF"/>
                </a:solidFill>
                <a:effectLst/>
                <a:latin typeface="Arial,Bold"/>
              </a:rPr>
              <a:t>mach</a:t>
            </a:r>
            <a:r>
              <a:rPr lang="en" altLang="zh-TW" sz="1800" dirty="0">
                <a:solidFill>
                  <a:srgbClr val="0000FF"/>
                </a:solidFill>
                <a:effectLst/>
                <a:latin typeface="Arial,Bold"/>
              </a:rPr>
              <a:t>” specifies the machine that will be used.</a:t>
            </a:r>
            <a:br>
              <a:rPr lang="en" altLang="zh-TW" sz="1800" dirty="0">
                <a:solidFill>
                  <a:srgbClr val="0000FF"/>
                </a:solidFill>
                <a:effectLst/>
                <a:latin typeface="Arial,Bold"/>
              </a:rPr>
            </a:br>
            <a:r>
              <a:rPr lang="en" altLang="zh-TW" sz="1800" dirty="0">
                <a:effectLst/>
                <a:latin typeface="Arial" panose="020B0604020202020204" pitchFamily="34" charset="0"/>
              </a:rPr>
              <a:t>• </a:t>
            </a:r>
            <a:r>
              <a:rPr lang="en" altLang="zh-TW" sz="1800" dirty="0">
                <a:effectLst/>
                <a:latin typeface="Arial,Bold"/>
              </a:rPr>
              <a:t>“supported” machines tested regularly, </a:t>
            </a:r>
            <a:r>
              <a:rPr lang="en" altLang="zh-TW" sz="1800" dirty="0" err="1">
                <a:effectLst/>
                <a:latin typeface="Arial,Bold"/>
              </a:rPr>
              <a:t>eg.</a:t>
            </a:r>
            <a:r>
              <a:rPr lang="en" altLang="zh-TW" sz="1800" dirty="0">
                <a:effectLst/>
                <a:latin typeface="Arial,Bold"/>
              </a:rPr>
              <a:t> </a:t>
            </a:r>
            <a:r>
              <a:rPr lang="en" altLang="zh-TW" dirty="0">
                <a:latin typeface="Arial,Bold"/>
              </a:rPr>
              <a:t>F1</a:t>
            </a:r>
            <a:r>
              <a:rPr lang="en" altLang="zh-TW" sz="1800" dirty="0">
                <a:effectLst/>
                <a:latin typeface="Arial,Bold"/>
              </a:rPr>
              <a:t> (Forerunner I)</a:t>
            </a:r>
            <a:endParaRPr lang="en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sz="1800" dirty="0">
              <a:solidFill>
                <a:srgbClr val="0000FF"/>
              </a:solidFill>
              <a:effectLst/>
              <a:latin typeface="Arial,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rgbClr val="0000FF"/>
                </a:solidFill>
                <a:effectLst/>
                <a:latin typeface="Arial,Bold"/>
              </a:rPr>
              <a:t>“</a:t>
            </a:r>
            <a:r>
              <a:rPr lang="en" altLang="zh-TW" sz="1800" dirty="0" err="1">
                <a:solidFill>
                  <a:srgbClr val="0000FF"/>
                </a:solidFill>
                <a:effectLst/>
                <a:latin typeface="Arial,Bold"/>
              </a:rPr>
              <a:t>compset</a:t>
            </a:r>
            <a:r>
              <a:rPr lang="en" altLang="zh-TW" sz="1800" dirty="0">
                <a:solidFill>
                  <a:srgbClr val="0000FF"/>
                </a:solidFill>
                <a:effectLst/>
                <a:latin typeface="Arial,Bold"/>
              </a:rPr>
              <a:t>” specifies the “component set”</a:t>
            </a:r>
            <a:br>
              <a:rPr lang="en" altLang="zh-TW" sz="1800" dirty="0">
                <a:effectLst/>
                <a:latin typeface="Arial,Bold"/>
              </a:rPr>
            </a:br>
            <a:r>
              <a:rPr lang="en" altLang="zh-TW" sz="1800" dirty="0">
                <a:effectLst/>
                <a:latin typeface="Arial" panose="020B0604020202020204" pitchFamily="34" charset="0"/>
              </a:rPr>
              <a:t>• </a:t>
            </a:r>
            <a:r>
              <a:rPr lang="en" altLang="zh-TW" dirty="0">
                <a:latin typeface="Arial,Bold"/>
              </a:rPr>
              <a:t>B indicates fully couple ; F indicates prescribe SST forcing</a:t>
            </a:r>
            <a:br>
              <a:rPr lang="en" altLang="zh-TW" dirty="0">
                <a:latin typeface="Arial,Bold"/>
              </a:rPr>
            </a:br>
            <a:r>
              <a:rPr lang="en" altLang="zh-TW" sz="1800" dirty="0">
                <a:effectLst/>
                <a:latin typeface="Arial" panose="020B0604020202020204" pitchFamily="34" charset="0"/>
              </a:rPr>
              <a:t>• </a:t>
            </a:r>
            <a:r>
              <a:rPr lang="en" altLang="zh-TW" dirty="0">
                <a:latin typeface="Arial" panose="020B0604020202020204" pitchFamily="34" charset="0"/>
              </a:rPr>
              <a:t>2000</a:t>
            </a:r>
            <a:r>
              <a:rPr lang="en" altLang="zh-TW" sz="1800" dirty="0">
                <a:effectLst/>
                <a:latin typeface="Arial" panose="020B0604020202020204" pitchFamily="34" charset="0"/>
              </a:rPr>
              <a:t> indicates fixed emissions for </a:t>
            </a:r>
            <a:r>
              <a:rPr lang="en" altLang="zh-TW" dirty="0">
                <a:latin typeface="Arial" panose="020B0604020202020204" pitchFamily="34" charset="0"/>
              </a:rPr>
              <a:t>2000</a:t>
            </a:r>
            <a:r>
              <a:rPr lang="en" altLang="zh-TW" sz="1800" dirty="0">
                <a:effectLst/>
                <a:latin typeface="Arial" panose="020B0604020202020204" pitchFamily="34" charset="0"/>
              </a:rPr>
              <a:t> year climatology. </a:t>
            </a:r>
            <a:r>
              <a:rPr lang="en" altLang="zh-TW" dirty="0">
                <a:latin typeface="Arial,Bold"/>
              </a:rPr>
              <a:t> </a:t>
            </a:r>
          </a:p>
          <a:p>
            <a:r>
              <a:rPr lang="en" altLang="zh-TW" dirty="0">
                <a:latin typeface="Arial" panose="020B0604020202020204" pitchFamily="34" charset="0"/>
              </a:rPr>
              <a:t>    • F_2000_TAI, F1850-2000_TAI, B_2000_TAI, B_1850_TAI, B1850-2000_TAI</a:t>
            </a:r>
            <a:endParaRPr lang="en" altLang="zh-TW" sz="1800" dirty="0">
              <a:solidFill>
                <a:srgbClr val="0000FF"/>
              </a:solidFill>
              <a:effectLst/>
              <a:latin typeface="Arial,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sz="1800" dirty="0">
              <a:solidFill>
                <a:srgbClr val="0000FF"/>
              </a:solidFill>
              <a:effectLst/>
              <a:latin typeface="Arial,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rgbClr val="0000FF"/>
                </a:solidFill>
                <a:effectLst/>
                <a:latin typeface="Arial,Bold"/>
              </a:rPr>
              <a:t>“res” specifies the model resolutions (or grid)</a:t>
            </a:r>
            <a:br>
              <a:rPr lang="en" altLang="zh-TW" sz="1800" dirty="0">
                <a:solidFill>
                  <a:srgbClr val="0000FF"/>
                </a:solidFill>
                <a:effectLst/>
                <a:latin typeface="Arial,Bold"/>
              </a:rPr>
            </a:br>
            <a:r>
              <a:rPr lang="en" altLang="zh-TW" sz="1800" dirty="0">
                <a:effectLst/>
                <a:latin typeface="Arial" panose="020B0604020202020204" pitchFamily="34" charset="0"/>
              </a:rPr>
              <a:t>• </a:t>
            </a:r>
            <a:r>
              <a:rPr lang="en" altLang="zh-TW" sz="1800" dirty="0">
                <a:effectLst/>
                <a:latin typeface="Arial,Bold"/>
              </a:rPr>
              <a:t>Format is [atm/</a:t>
            </a:r>
            <a:r>
              <a:rPr lang="en" altLang="zh-TW" sz="1800" dirty="0" err="1">
                <a:effectLst/>
                <a:latin typeface="Arial,Bold"/>
              </a:rPr>
              <a:t>lnd</a:t>
            </a:r>
            <a:r>
              <a:rPr lang="en" altLang="zh-TW" sz="1800" dirty="0">
                <a:effectLst/>
                <a:latin typeface="Arial,Bold"/>
              </a:rPr>
              <a:t> grid]_[</a:t>
            </a:r>
            <a:r>
              <a:rPr lang="en" altLang="zh-TW" sz="1800" dirty="0" err="1">
                <a:effectLst/>
                <a:latin typeface="Arial,Bold"/>
              </a:rPr>
              <a:t>ocn</a:t>
            </a:r>
            <a:r>
              <a:rPr lang="en" altLang="zh-TW" sz="1800" dirty="0">
                <a:effectLst/>
                <a:latin typeface="Arial,Bold"/>
              </a:rPr>
              <a:t>/ice grid]</a:t>
            </a:r>
            <a:br>
              <a:rPr lang="en" altLang="zh-TW" sz="1800" dirty="0">
                <a:effectLst/>
                <a:latin typeface="Arial,Bold"/>
              </a:rPr>
            </a:br>
            <a:r>
              <a:rPr lang="en" altLang="zh-TW" sz="1800" dirty="0">
                <a:effectLst/>
                <a:latin typeface="Arial" panose="020B0604020202020204" pitchFamily="34" charset="0"/>
              </a:rPr>
              <a:t>• </a:t>
            </a:r>
            <a:r>
              <a:rPr lang="en" altLang="zh-TW" sz="1800" dirty="0">
                <a:effectLst/>
                <a:latin typeface="Arial,Bold"/>
              </a:rPr>
              <a:t>Equivalent short and long names (f09_</a:t>
            </a:r>
            <a:r>
              <a:rPr lang="en" altLang="zh-TW" dirty="0">
                <a:latin typeface="Arial,Bold"/>
              </a:rPr>
              <a:t>f09</a:t>
            </a:r>
            <a:r>
              <a:rPr lang="en" altLang="zh-TW" sz="1800" dirty="0">
                <a:effectLst/>
                <a:latin typeface="Arial,Bold"/>
              </a:rPr>
              <a:t> == 0.9x1.25</a:t>
            </a:r>
            <a:r>
              <a:rPr lang="zh-TW" altLang="en-US" sz="1800" dirty="0">
                <a:effectLst/>
                <a:latin typeface="Arial,Bold"/>
              </a:rPr>
              <a:t> </a:t>
            </a:r>
            <a:r>
              <a:rPr lang="en-US" altLang="zh-TW" sz="1800" dirty="0">
                <a:effectLst/>
                <a:latin typeface="Arial,Bold"/>
              </a:rPr>
              <a:t>; f09_g16</a:t>
            </a:r>
            <a:r>
              <a:rPr lang="en" altLang="zh-TW" sz="1800" dirty="0">
                <a:effectLst/>
                <a:latin typeface="Arial,Bold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dirty="0">
              <a:solidFill>
                <a:srgbClr val="0000FF"/>
              </a:solidFill>
              <a:latin typeface="Arial,Bold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3C4182-A5FC-B249-138A-2BB21DADDA33}"/>
              </a:ext>
            </a:extLst>
          </p:cNvPr>
          <p:cNvSpPr txBox="1"/>
          <p:nvPr/>
        </p:nvSpPr>
        <p:spPr>
          <a:xfrm>
            <a:off x="238540" y="50270"/>
            <a:ext cx="624634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latin typeface="Comic Sans MS" panose="030F0902030302020204" pitchFamily="66" charset="0"/>
              </a:rPr>
              <a:t>Basic Work Flow</a:t>
            </a:r>
            <a:endParaRPr kumimoji="1" lang="en-US" altLang="zh-TW" sz="16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  <a:latin typeface="Comic Sans MS" panose="030F0902030302020204" pitchFamily="66" charset="0"/>
              </a:rPr>
              <a:t>Create a New Case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>
                <a:latin typeface="Comic Sans MS" panose="030F0902030302020204" pitchFamily="66" charset="0"/>
              </a:rPr>
              <a:t>Configure the Case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>
                <a:latin typeface="Comic Sans MS" panose="030F0902030302020204" pitchFamily="66" charset="0"/>
              </a:rPr>
              <a:t>Build the Executable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>
                <a:latin typeface="Comic Sans MS" panose="030F0902030302020204" pitchFamily="66" charset="0"/>
              </a:rPr>
              <a:t>Run the Model : Initial Run and Output Data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TW" altLang="en-US" sz="1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BC51EF-18B3-517D-E576-1D01EFC60820}"/>
              </a:ext>
            </a:extLst>
          </p:cNvPr>
          <p:cNvSpPr txBox="1"/>
          <p:nvPr/>
        </p:nvSpPr>
        <p:spPr>
          <a:xfrm>
            <a:off x="7441325" y="50270"/>
            <a:ext cx="48873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 : 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https://github.com/lamaliang/TaiESM_ver250204</a:t>
            </a:r>
          </a:p>
        </p:txBody>
      </p:sp>
    </p:spTree>
    <p:extLst>
      <p:ext uri="{BB962C8B-B14F-4D97-AF65-F5344CB8AC3E}">
        <p14:creationId xmlns:p14="http://schemas.microsoft.com/office/powerpoint/2010/main" val="175251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ADD912-0260-2353-3EDB-2FC7461274E1}"/>
              </a:ext>
            </a:extLst>
          </p:cNvPr>
          <p:cNvSpPr txBox="1"/>
          <p:nvPr/>
        </p:nvSpPr>
        <p:spPr>
          <a:xfrm>
            <a:off x="238540" y="50269"/>
            <a:ext cx="52577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>
                <a:latin typeface="Comic Sans MS" panose="030F0902030302020204" pitchFamily="66" charset="0"/>
              </a:rPr>
              <a:t>Basic Work Flow</a:t>
            </a:r>
            <a:endParaRPr kumimoji="1" lang="en-US" altLang="zh-TW" sz="160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latin typeface="Comic Sans MS" panose="030F0902030302020204" pitchFamily="66" charset="0"/>
              </a:rPr>
              <a:t>Create a New Case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solidFill>
                  <a:srgbClr val="FF0000"/>
                </a:solidFill>
                <a:latin typeface="Comic Sans MS" panose="030F0902030302020204" pitchFamily="66" charset="0"/>
              </a:rPr>
              <a:t>Configure the Case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latin typeface="Comic Sans MS" panose="030F0902030302020204" pitchFamily="66" charset="0"/>
              </a:rPr>
              <a:t>Build the Executable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latin typeface="Comic Sans MS" panose="030F0902030302020204" pitchFamily="66" charset="0"/>
              </a:rPr>
              <a:t>Run the Model : Initial Run and Output Data Flow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3605AC-5E9F-C094-A67F-94AF2879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1" y="1677488"/>
            <a:ext cx="7447363" cy="5001960"/>
          </a:xfrm>
          <a:prstGeom prst="rect">
            <a:avLst/>
          </a:prstGeom>
        </p:spPr>
      </p:pic>
      <p:sp>
        <p:nvSpPr>
          <p:cNvPr id="7" name="弧線 6">
            <a:extLst>
              <a:ext uri="{FF2B5EF4-FFF2-40B4-BE49-F238E27FC236}">
                <a16:creationId xmlns:a16="http://schemas.microsoft.com/office/drawing/2014/main" id="{A158DDA9-BBC7-62C0-ADB6-C88581DCCB90}"/>
              </a:ext>
            </a:extLst>
          </p:cNvPr>
          <p:cNvSpPr/>
          <p:nvPr/>
        </p:nvSpPr>
        <p:spPr>
          <a:xfrm rot="1976282">
            <a:off x="6774200" y="3140766"/>
            <a:ext cx="1262270" cy="1789043"/>
          </a:xfrm>
          <a:prstGeom prst="arc">
            <a:avLst>
              <a:gd name="adj1" fmla="val 16619236"/>
              <a:gd name="adj2" fmla="val 2106735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BB651829-0EB4-D22C-DFA4-4AE3B943FB38}"/>
              </a:ext>
            </a:extLst>
          </p:cNvPr>
          <p:cNvCxnSpPr>
            <a:cxnSpLocks/>
          </p:cNvCxnSpPr>
          <p:nvPr/>
        </p:nvCxnSpPr>
        <p:spPr>
          <a:xfrm>
            <a:off x="8297159" y="3806687"/>
            <a:ext cx="9462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3C6E6D0E-D5C7-0781-DF7C-8B66F0B55CE3}"/>
              </a:ext>
            </a:extLst>
          </p:cNvPr>
          <p:cNvCxnSpPr>
            <a:cxnSpLocks/>
          </p:cNvCxnSpPr>
          <p:nvPr/>
        </p:nvCxnSpPr>
        <p:spPr>
          <a:xfrm>
            <a:off x="7513266" y="2461591"/>
            <a:ext cx="16187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B571DFC-C3BC-FF22-61A4-75CEFD22AC55}"/>
              </a:ext>
            </a:extLst>
          </p:cNvPr>
          <p:cNvCxnSpPr>
            <a:cxnSpLocks/>
          </p:cNvCxnSpPr>
          <p:nvPr/>
        </p:nvCxnSpPr>
        <p:spPr>
          <a:xfrm>
            <a:off x="7624611" y="6341165"/>
            <a:ext cx="16187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873A3A-1667-1C74-4901-60D7EC0F3CDE}"/>
              </a:ext>
            </a:extLst>
          </p:cNvPr>
          <p:cNvSpPr txBox="1"/>
          <p:nvPr/>
        </p:nvSpPr>
        <p:spPr>
          <a:xfrm>
            <a:off x="9243391" y="2206486"/>
            <a:ext cx="1868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>
                <a:latin typeface="Comic Sans MS" panose="030F0902030302020204" pitchFamily="66" charset="0"/>
              </a:rPr>
              <a:t>configure file</a:t>
            </a:r>
            <a:endParaRPr kumimoji="1" lang="zh-TW" altLang="en-US" sz="2000">
              <a:latin typeface="Comic Sans MS" panose="030F0902030302020204" pitchFamily="66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8CF7D26-C9E3-6027-58FF-40F64656ECFB}"/>
              </a:ext>
            </a:extLst>
          </p:cNvPr>
          <p:cNvSpPr txBox="1"/>
          <p:nvPr/>
        </p:nvSpPr>
        <p:spPr>
          <a:xfrm>
            <a:off x="9243390" y="3606632"/>
            <a:ext cx="1868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>
                <a:latin typeface="Comic Sans MS" panose="030F0902030302020204" pitchFamily="66" charset="0"/>
              </a:rPr>
              <a:t>env files</a:t>
            </a:r>
            <a:endParaRPr kumimoji="1" lang="zh-TW" altLang="en-US" sz="2000">
              <a:latin typeface="Comic Sans MS" panose="030F0902030302020204" pitchFamily="66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E9FFCD-A9B0-1CDB-8CA7-C25F77869178}"/>
              </a:ext>
            </a:extLst>
          </p:cNvPr>
          <p:cNvSpPr txBox="1"/>
          <p:nvPr/>
        </p:nvSpPr>
        <p:spPr>
          <a:xfrm>
            <a:off x="9365973" y="6141110"/>
            <a:ext cx="1868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err="1">
                <a:latin typeface="Comic Sans MS" panose="030F0902030302020204" pitchFamily="66" charset="0"/>
              </a:rPr>
              <a:t>xmlchange</a:t>
            </a:r>
            <a:endParaRPr kumimoji="1" lang="zh-TW" altLang="en-US" sz="2000">
              <a:latin typeface="Comic Sans MS" panose="030F0902030302020204" pitchFamily="66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253DF5-1188-6987-DAD0-943FAA7E007B}"/>
              </a:ext>
            </a:extLst>
          </p:cNvPr>
          <p:cNvSpPr txBox="1"/>
          <p:nvPr/>
        </p:nvSpPr>
        <p:spPr>
          <a:xfrm>
            <a:off x="6181780" y="564323"/>
            <a:ext cx="5176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>
                <a:latin typeface="Comic Sans MS" panose="030F0902030302020204" pitchFamily="66" charset="0"/>
              </a:rPr>
              <a:t>execute configure file : </a:t>
            </a:r>
            <a:r>
              <a:rPr kumimoji="1" lang="en-US" altLang="zh-TW" sz="2000">
                <a:solidFill>
                  <a:srgbClr val="FF0000"/>
                </a:solidFill>
                <a:latin typeface="Comic Sans MS" panose="030F0902030302020204" pitchFamily="66" charset="0"/>
              </a:rPr>
              <a:t>./</a:t>
            </a:r>
            <a:r>
              <a:rPr kumimoji="1" lang="en-US" altLang="zh-TW" sz="2000" err="1">
                <a:solidFill>
                  <a:srgbClr val="FF0000"/>
                </a:solidFill>
                <a:latin typeface="Comic Sans MS" panose="030F0902030302020204" pitchFamily="66" charset="0"/>
              </a:rPr>
              <a:t>cesm_setup</a:t>
            </a:r>
            <a:endParaRPr kumimoji="1" lang="en-US" altLang="zh-TW" sz="2000">
              <a:solidFill>
                <a:srgbClr val="FF0000"/>
              </a:solidFill>
              <a:latin typeface="Comic Sans MS" panose="030F0902030302020204" pitchFamily="66" charset="0"/>
            </a:endParaRPr>
          </a:p>
          <a:p>
            <a:r>
              <a:rPr kumimoji="1" lang="en-US" altLang="zh-TW" sz="2000">
                <a:latin typeface="Comic Sans MS" panose="030F0902030302020204" pitchFamily="66" charset="0"/>
              </a:rPr>
              <a:t>clean configure file : </a:t>
            </a:r>
            <a:r>
              <a:rPr kumimoji="1" lang="en-US" altLang="zh-TW" sz="2000">
                <a:solidFill>
                  <a:srgbClr val="FF0000"/>
                </a:solidFill>
                <a:latin typeface="Comic Sans MS" panose="030F0902030302020204" pitchFamily="66" charset="0"/>
              </a:rPr>
              <a:t>./</a:t>
            </a:r>
            <a:r>
              <a:rPr kumimoji="1" lang="en-US" altLang="zh-TW" sz="2000" err="1">
                <a:solidFill>
                  <a:srgbClr val="FF0000"/>
                </a:solidFill>
                <a:latin typeface="Comic Sans MS" panose="030F0902030302020204" pitchFamily="66" charset="0"/>
              </a:rPr>
              <a:t>cesm_setup</a:t>
            </a:r>
            <a:r>
              <a:rPr kumimoji="1" lang="en-US" altLang="zh-TW" sz="2000">
                <a:solidFill>
                  <a:srgbClr val="FF0000"/>
                </a:solidFill>
                <a:latin typeface="Comic Sans MS" panose="030F0902030302020204" pitchFamily="66" charset="0"/>
              </a:rPr>
              <a:t> -clean</a:t>
            </a:r>
            <a:endParaRPr kumimoji="1" lang="zh-TW" altLang="en-US" sz="200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7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43B7E2-63A5-CB06-4A4B-047695EFA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"/>
          <a:stretch/>
        </p:blipFill>
        <p:spPr>
          <a:xfrm>
            <a:off x="6096000" y="379300"/>
            <a:ext cx="5998227" cy="596186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24B7FA6-C836-612A-BA26-72EE6C2CB07A}"/>
              </a:ext>
            </a:extLst>
          </p:cNvPr>
          <p:cNvSpPr txBox="1"/>
          <p:nvPr/>
        </p:nvSpPr>
        <p:spPr>
          <a:xfrm>
            <a:off x="238540" y="50269"/>
            <a:ext cx="52577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>
                <a:latin typeface="Comic Sans MS" panose="030F0902030302020204" pitchFamily="66" charset="0"/>
              </a:rPr>
              <a:t>Basic Work Flow</a:t>
            </a:r>
            <a:endParaRPr kumimoji="1" lang="en-US" altLang="zh-TW" sz="160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latin typeface="Comic Sans MS" panose="030F0902030302020204" pitchFamily="66" charset="0"/>
              </a:rPr>
              <a:t>Create a New Case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latin typeface="Comic Sans MS" panose="030F0902030302020204" pitchFamily="66" charset="0"/>
              </a:rPr>
              <a:t>Configure the Case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solidFill>
                  <a:srgbClr val="FF0000"/>
                </a:solidFill>
                <a:latin typeface="Comic Sans MS" panose="030F0902030302020204" pitchFamily="66" charset="0"/>
              </a:rPr>
              <a:t>Build the Executable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sz="1600">
                <a:latin typeface="Comic Sans MS" panose="030F0902030302020204" pitchFamily="66" charset="0"/>
              </a:rPr>
              <a:t>Run the Model : Initial Run and Output Data Flow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BB79D27-5861-6B6D-F7DC-0506EA61DE45}"/>
              </a:ext>
            </a:extLst>
          </p:cNvPr>
          <p:cNvSpPr/>
          <p:nvPr/>
        </p:nvSpPr>
        <p:spPr>
          <a:xfrm>
            <a:off x="10118032" y="5009325"/>
            <a:ext cx="1152942" cy="993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A21BB0-C9D5-C42B-C933-0E40EF544ABF}"/>
              </a:ext>
            </a:extLst>
          </p:cNvPr>
          <p:cNvSpPr/>
          <p:nvPr/>
        </p:nvSpPr>
        <p:spPr>
          <a:xfrm>
            <a:off x="10127971" y="3349487"/>
            <a:ext cx="1341786" cy="178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14559B-5431-1D93-5C33-5A82B965C0EA}"/>
              </a:ext>
            </a:extLst>
          </p:cNvPr>
          <p:cNvSpPr txBox="1"/>
          <p:nvPr/>
        </p:nvSpPr>
        <p:spPr>
          <a:xfrm>
            <a:off x="238541" y="1995557"/>
            <a:ext cx="5857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>
                <a:latin typeface="Comic Sans MS" panose="030F0902030302020204" pitchFamily="66" charset="0"/>
              </a:rPr>
              <a:t>execute build file : </a:t>
            </a:r>
            <a:r>
              <a:rPr kumimoji="1" lang="en-US" altLang="zh-TW" sz="2000">
                <a:solidFill>
                  <a:srgbClr val="FF0000"/>
                </a:solidFill>
                <a:latin typeface="Comic Sans MS" panose="030F0902030302020204" pitchFamily="66" charset="0"/>
              </a:rPr>
              <a:t>./${</a:t>
            </a:r>
            <a:r>
              <a:rPr kumimoji="1" lang="en-US" altLang="zh-TW" sz="2000" err="1">
                <a:solidFill>
                  <a:srgbClr val="FF0000"/>
                </a:solidFill>
                <a:latin typeface="Comic Sans MS" panose="030F0902030302020204" pitchFamily="66" charset="0"/>
              </a:rPr>
              <a:t>casename</a:t>
            </a:r>
            <a:r>
              <a:rPr kumimoji="1" lang="en-US" altLang="zh-TW" sz="2000">
                <a:solidFill>
                  <a:srgbClr val="FF0000"/>
                </a:solidFill>
                <a:latin typeface="Comic Sans MS" panose="030F0902030302020204" pitchFamily="66" charset="0"/>
              </a:rPr>
              <a:t>}.run</a:t>
            </a:r>
          </a:p>
          <a:p>
            <a:r>
              <a:rPr kumimoji="1" lang="en-US" altLang="zh-TW" sz="2000">
                <a:latin typeface="Comic Sans MS" panose="030F0902030302020204" pitchFamily="66" charset="0"/>
              </a:rPr>
              <a:t>clean configure file : </a:t>
            </a:r>
            <a:r>
              <a:rPr kumimoji="1" lang="en-US" altLang="zh-TW" sz="2000">
                <a:solidFill>
                  <a:srgbClr val="FF0000"/>
                </a:solidFill>
                <a:latin typeface="Comic Sans MS" panose="030F0902030302020204" pitchFamily="66" charset="0"/>
              </a:rPr>
              <a:t>./${</a:t>
            </a:r>
            <a:r>
              <a:rPr kumimoji="1" lang="en-US" altLang="zh-TW" sz="2000" err="1">
                <a:solidFill>
                  <a:srgbClr val="FF0000"/>
                </a:solidFill>
                <a:latin typeface="Comic Sans MS" panose="030F0902030302020204" pitchFamily="66" charset="0"/>
              </a:rPr>
              <a:t>casename</a:t>
            </a:r>
            <a:r>
              <a:rPr kumimoji="1" lang="en-US" altLang="zh-TW" sz="2000">
                <a:solidFill>
                  <a:srgbClr val="FF0000"/>
                </a:solidFill>
                <a:latin typeface="Comic Sans MS" panose="030F0902030302020204" pitchFamily="66" charset="0"/>
              </a:rPr>
              <a:t>}.</a:t>
            </a:r>
            <a:r>
              <a:rPr kumimoji="1" lang="en-US" altLang="zh-TW" sz="2000" err="1">
                <a:solidFill>
                  <a:srgbClr val="FF0000"/>
                </a:solidFill>
                <a:latin typeface="Comic Sans MS" panose="030F0902030302020204" pitchFamily="66" charset="0"/>
              </a:rPr>
              <a:t>clean_build</a:t>
            </a:r>
            <a:endParaRPr kumimoji="1" lang="zh-TW" altLang="en-US" sz="200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21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10446</TotalTime>
  <Words>2126</Words>
  <Application>Microsoft Macintosh PowerPoint</Application>
  <PresentationFormat>寬螢幕</PresentationFormat>
  <Paragraphs>259</Paragraphs>
  <Slides>22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4" baseType="lpstr">
      <vt:lpstr>Microsoft JhengHei</vt:lpstr>
      <vt:lpstr>Arial,Bold</vt:lpstr>
      <vt:lpstr>PingFang TC</vt:lpstr>
      <vt:lpstr>PingFang TC Medium</vt:lpstr>
      <vt:lpstr>PingFang TC Medium</vt:lpstr>
      <vt:lpstr>Arial</vt:lpstr>
      <vt:lpstr>Arial</vt:lpstr>
      <vt:lpstr>Calibri</vt:lpstr>
      <vt:lpstr>Calibri Light</vt:lpstr>
      <vt:lpstr>Comic Sans MS</vt:lpstr>
      <vt:lpstr>Times New Roman</vt:lpstr>
      <vt:lpstr>Office 佈景主題</vt:lpstr>
      <vt:lpstr>2025  TaiESM1 Tutorial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TaiESM1 Tutorial</dc:title>
  <dc:creator>Lama Liang</dc:creator>
  <cp:lastModifiedBy>Lama Liang</cp:lastModifiedBy>
  <cp:revision>3</cp:revision>
  <dcterms:created xsi:type="dcterms:W3CDTF">2023-08-15T05:53:45Z</dcterms:created>
  <dcterms:modified xsi:type="dcterms:W3CDTF">2025-08-13T03:44:58Z</dcterms:modified>
</cp:coreProperties>
</file>